
<file path=[Content_Types].xml><?xml version="1.0" encoding="utf-8"?>
<Types xmlns="http://schemas.openxmlformats.org/package/2006/content-types">
  <Default Extension="jpeg" ContentType="image/jpeg"/>
  <Default Extension="JPG" ContentType="image/.jpg"/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1"/>
  </p:notesMasterIdLst>
  <p:handoutMasterIdLst>
    <p:handoutMasterId r:id="rId12"/>
  </p:handoutMasterIdLst>
  <p:sldIdLst>
    <p:sldId id="1963" r:id="rId3"/>
    <p:sldId id="1964" r:id="rId4"/>
    <p:sldId id="1965" r:id="rId5"/>
    <p:sldId id="2005" r:id="rId6"/>
    <p:sldId id="2007" r:id="rId7"/>
    <p:sldId id="2008" r:id="rId8"/>
    <p:sldId id="2009" r:id="rId9"/>
    <p:sldId id="1956" r:id="rId10"/>
  </p:sldIdLst>
  <p:sldSz cx="12192000" cy="6858000"/>
  <p:notesSz cx="6797675" cy="9926320"/>
  <p:custDataLst>
    <p:tags r:id="rId1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7" name="313209119@qq.com" initials="3" lastIdx="3" clrIdx="6"/>
  <p:cmAuthor id="1" name="guo chaoshuo" initials="gc" lastIdx="1" clrIdx="0"/>
  <p:cmAuthor id="8" name="A" initials="l" lastIdx="5" clrIdx="7"/>
  <p:cmAuthor id="2" name="徐曼" initials="xm" lastIdx="18" clrIdx="1"/>
  <p:cmAuthor id="3" name="ZY" initials="ZY" lastIdx="2" clrIdx="2"/>
  <p:cmAuthor id="4" name="na liu" initials="nl" lastIdx="4" clrIdx="3"/>
  <p:cmAuthor id="5" name="hqq" initials="hqq" lastIdx="18" clrIdx="4"/>
  <p:cmAuthor id="6" name="wbj" initials="wbj" lastIdx="26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32D8F"/>
    <a:srgbClr val="A5A5A5"/>
    <a:srgbClr val="ED7D31"/>
    <a:srgbClr val="4472C4"/>
    <a:srgbClr val="E3E6E9"/>
    <a:srgbClr val="FDFEFE"/>
    <a:srgbClr val="EDE0EE"/>
    <a:srgbClr val="F3F3F3"/>
    <a:srgbClr val="660874"/>
    <a:srgbClr val="CDE1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699" autoAdjust="0"/>
    <p:restoredTop sz="93724" autoAdjust="0"/>
  </p:normalViewPr>
  <p:slideViewPr>
    <p:cSldViewPr snapToGrid="0">
      <p:cViewPr varScale="1">
        <p:scale>
          <a:sx n="69" d="100"/>
          <a:sy n="69" d="100"/>
        </p:scale>
        <p:origin x="308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46" d="100"/>
          <a:sy n="46" d="100"/>
        </p:scale>
        <p:origin x="2808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7" Type="http://schemas.openxmlformats.org/officeDocument/2006/relationships/tags" Target="tags/tag2.xml"/><Relationship Id="rId16" Type="http://schemas.openxmlformats.org/officeDocument/2006/relationships/commentAuthors" Target="commentAuthors.xml"/><Relationship Id="rId15" Type="http://schemas.openxmlformats.org/officeDocument/2006/relationships/tableStyles" Target="tableStyles.xml"/><Relationship Id="rId14" Type="http://schemas.openxmlformats.org/officeDocument/2006/relationships/viewProps" Target="viewProps.xml"/><Relationship Id="rId13" Type="http://schemas.openxmlformats.org/officeDocument/2006/relationships/presProps" Target="presProps.xml"/><Relationship Id="rId12" Type="http://schemas.openxmlformats.org/officeDocument/2006/relationships/handoutMaster" Target="handoutMasters/handoutMaster1.xml"/><Relationship Id="rId11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CDDA74-65F7-4CD1-ADAD-CB50BB531DDD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D32109-A18A-4DAF-9F9D-17F118CC140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4" Type="http://schemas.openxmlformats.org/officeDocument/2006/relationships/image" Target="../media/image13.emf"/><Relationship Id="rId3" Type="http://schemas.openxmlformats.org/officeDocument/2006/relationships/image" Target="../media/image2.png"/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4" Type="http://schemas.openxmlformats.org/officeDocument/2006/relationships/image" Target="../media/image15.emf"/><Relationship Id="rId3" Type="http://schemas.openxmlformats.org/officeDocument/2006/relationships/image" Target="../media/image2.png"/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4" Type="http://schemas.openxmlformats.org/officeDocument/2006/relationships/image" Target="../media/image17.emf"/><Relationship Id="rId3" Type="http://schemas.openxmlformats.org/officeDocument/2006/relationships/image" Target="../media/image2.png"/><Relationship Id="rId2" Type="http://schemas.openxmlformats.org/officeDocument/2006/relationships/image" Target="../media/image16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4" Type="http://schemas.openxmlformats.org/officeDocument/2006/relationships/image" Target="../media/image19.emf"/><Relationship Id="rId3" Type="http://schemas.openxmlformats.org/officeDocument/2006/relationships/image" Target="../media/image2.png"/><Relationship Id="rId2" Type="http://schemas.openxmlformats.org/officeDocument/2006/relationships/image" Target="../media/image18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jpeg"/><Relationship Id="rId4" Type="http://schemas.openxmlformats.org/officeDocument/2006/relationships/image" Target="../media/image23.png"/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tags" Target="../tags/tag1.xml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5" Type="http://schemas.openxmlformats.org/officeDocument/2006/relationships/image" Target="../media/image6.png"/><Relationship Id="rId4" Type="http://schemas.openxmlformats.org/officeDocument/2006/relationships/image" Target="../media/image5.jpeg"/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4" Type="http://schemas.openxmlformats.org/officeDocument/2006/relationships/image" Target="../media/image2.png"/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4" Type="http://schemas.openxmlformats.org/officeDocument/2006/relationships/image" Target="../media/image11.emf"/><Relationship Id="rId3" Type="http://schemas.openxmlformats.org/officeDocument/2006/relationships/image" Target="../media/image2.png"/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43FE3-25F6-44C5-9DA1-E6D75516AA4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4728CE-F7E9-4A8E-B024-47B873453926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2" t="1975" r="477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88000" y="288000"/>
            <a:ext cx="5834418" cy="6858000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43FE3-25F6-44C5-9DA1-E6D75516AA4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4728CE-F7E9-4A8E-B024-47B873453926}" type="slidenum">
              <a:rPr lang="zh-CN" altLang="en-US" smtClean="0"/>
            </a:fld>
            <a:endParaRPr lang="zh-CN" altLang="en-US"/>
          </a:p>
        </p:txBody>
      </p:sp>
      <p:pic>
        <p:nvPicPr>
          <p:cNvPr id="9" name="文本框 4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89" b="91570"/>
          <a:stretch>
            <a:fillRect/>
          </a:stretch>
        </p:blipFill>
        <p:spPr>
          <a:xfrm>
            <a:off x="7411556" y="5057963"/>
            <a:ext cx="4780443" cy="1080000"/>
          </a:xfrm>
          <a:prstGeom prst="rect">
            <a:avLst/>
          </a:prstGeom>
          <a:noFill/>
        </p:spPr>
      </p:pic>
      <p:pic>
        <p:nvPicPr>
          <p:cNvPr id="10" name="文本框 4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08" r="55977" b="91570"/>
          <a:stretch>
            <a:fillRect/>
          </a:stretch>
        </p:blipFill>
        <p:spPr>
          <a:xfrm>
            <a:off x="-74644" y="5053107"/>
            <a:ext cx="7654094" cy="1080000"/>
          </a:xfrm>
          <a:prstGeom prst="rect">
            <a:avLst/>
          </a:prstGeom>
          <a:noFill/>
        </p:spPr>
      </p:pic>
      <p:pic>
        <p:nvPicPr>
          <p:cNvPr id="12" name="文本框 4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785" b="89679"/>
          <a:stretch>
            <a:fillRect/>
          </a:stretch>
        </p:blipFill>
        <p:spPr>
          <a:xfrm>
            <a:off x="8153400" y="515406"/>
            <a:ext cx="3946405" cy="1133364"/>
          </a:xfrm>
          <a:prstGeom prst="rect">
            <a:avLst/>
          </a:prstGeom>
          <a:noFill/>
        </p:spPr>
      </p:pic>
      <p:pic>
        <p:nvPicPr>
          <p:cNvPr id="3" name="图片 2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285562" y="2862804"/>
            <a:ext cx="2705100" cy="850900"/>
          </a:xfrm>
          <a:prstGeom prst="rect">
            <a:avLst/>
          </a:prstGeom>
        </p:spPr>
      </p:pic>
      <p:sp>
        <p:nvSpPr>
          <p:cNvPr id="11" name="文本占位符 24"/>
          <p:cNvSpPr>
            <a:spLocks noGrp="1"/>
          </p:cNvSpPr>
          <p:nvPr>
            <p:ph type="body" sz="quarter" idx="13" hasCustomPrompt="1"/>
          </p:nvPr>
        </p:nvSpPr>
        <p:spPr>
          <a:xfrm>
            <a:off x="4241763" y="2818157"/>
            <a:ext cx="4861597" cy="914400"/>
          </a:xfrm>
        </p:spPr>
        <p:txBody>
          <a:bodyPr vert="horz" lIns="91440" tIns="45720" rIns="91440" bIns="45720" rtlCol="0" anchor="ctr" anchorCtr="0">
            <a:noAutofit/>
          </a:bodyPr>
          <a:lstStyle>
            <a:lvl1pPr>
              <a:defRPr lang="zh-CN" altLang="en-US" sz="4400" b="1" dirty="0" smtClean="0">
                <a:solidFill>
                  <a:srgbClr val="832D8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kumimoji="1" lang="zh-CN" altLang="en-US"/>
              <a:t>单击此处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88000" y="288000"/>
            <a:ext cx="5834418" cy="6858000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43FE3-25F6-44C5-9DA1-E6D75516AA4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4728CE-F7E9-4A8E-B024-47B873453926}" type="slidenum">
              <a:rPr lang="zh-CN" altLang="en-US" smtClean="0"/>
            </a:fld>
            <a:endParaRPr lang="zh-CN" altLang="en-US"/>
          </a:p>
        </p:txBody>
      </p:sp>
      <p:pic>
        <p:nvPicPr>
          <p:cNvPr id="9" name="文本框 4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89" b="91570"/>
          <a:stretch>
            <a:fillRect/>
          </a:stretch>
        </p:blipFill>
        <p:spPr>
          <a:xfrm>
            <a:off x="7411556" y="5057963"/>
            <a:ext cx="4780443" cy="1080000"/>
          </a:xfrm>
          <a:prstGeom prst="rect">
            <a:avLst/>
          </a:prstGeom>
          <a:noFill/>
        </p:spPr>
      </p:pic>
      <p:pic>
        <p:nvPicPr>
          <p:cNvPr id="10" name="文本框 4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08" r="55977" b="91570"/>
          <a:stretch>
            <a:fillRect/>
          </a:stretch>
        </p:blipFill>
        <p:spPr>
          <a:xfrm>
            <a:off x="-74644" y="5053107"/>
            <a:ext cx="7654094" cy="1080000"/>
          </a:xfrm>
          <a:prstGeom prst="rect">
            <a:avLst/>
          </a:prstGeom>
          <a:noFill/>
        </p:spPr>
      </p:pic>
      <p:pic>
        <p:nvPicPr>
          <p:cNvPr id="12" name="文本框 4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785" b="89679"/>
          <a:stretch>
            <a:fillRect/>
          </a:stretch>
        </p:blipFill>
        <p:spPr>
          <a:xfrm>
            <a:off x="8153400" y="515406"/>
            <a:ext cx="3946405" cy="1133364"/>
          </a:xfrm>
          <a:prstGeom prst="rect">
            <a:avLst/>
          </a:prstGeom>
          <a:noFill/>
        </p:spPr>
      </p:pic>
      <p:pic>
        <p:nvPicPr>
          <p:cNvPr id="7" name="图片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272862" y="2862804"/>
            <a:ext cx="2730500" cy="850900"/>
          </a:xfrm>
          <a:prstGeom prst="rect">
            <a:avLst/>
          </a:prstGeom>
        </p:spPr>
      </p:pic>
      <p:sp>
        <p:nvSpPr>
          <p:cNvPr id="11" name="文本占位符 24"/>
          <p:cNvSpPr>
            <a:spLocks noGrp="1"/>
          </p:cNvSpPr>
          <p:nvPr>
            <p:ph type="body" sz="quarter" idx="13" hasCustomPrompt="1"/>
          </p:nvPr>
        </p:nvSpPr>
        <p:spPr>
          <a:xfrm>
            <a:off x="4241763" y="2818157"/>
            <a:ext cx="4861597" cy="914400"/>
          </a:xfrm>
        </p:spPr>
        <p:txBody>
          <a:bodyPr vert="horz" lIns="91440" tIns="45720" rIns="91440" bIns="45720" rtlCol="0" anchor="ctr" anchorCtr="0">
            <a:noAutofit/>
          </a:bodyPr>
          <a:lstStyle>
            <a:lvl1pPr>
              <a:defRPr lang="zh-CN" altLang="en-US" sz="4400" b="1" dirty="0" smtClean="0">
                <a:solidFill>
                  <a:srgbClr val="832D8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kumimoji="1" lang="zh-CN" altLang="en-US"/>
              <a:t>单击此处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88000" y="288000"/>
            <a:ext cx="5834418" cy="6858000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43FE3-25F6-44C5-9DA1-E6D75516AA4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4728CE-F7E9-4A8E-B024-47B873453926}" type="slidenum">
              <a:rPr lang="zh-CN" altLang="en-US" smtClean="0"/>
            </a:fld>
            <a:endParaRPr lang="zh-CN" altLang="en-US"/>
          </a:p>
        </p:txBody>
      </p:sp>
      <p:pic>
        <p:nvPicPr>
          <p:cNvPr id="9" name="文本框 4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89" b="91570"/>
          <a:stretch>
            <a:fillRect/>
          </a:stretch>
        </p:blipFill>
        <p:spPr>
          <a:xfrm>
            <a:off x="7411556" y="5057963"/>
            <a:ext cx="4780443" cy="1080000"/>
          </a:xfrm>
          <a:prstGeom prst="rect">
            <a:avLst/>
          </a:prstGeom>
          <a:noFill/>
        </p:spPr>
      </p:pic>
      <p:pic>
        <p:nvPicPr>
          <p:cNvPr id="10" name="文本框 4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08" r="55977" b="91570"/>
          <a:stretch>
            <a:fillRect/>
          </a:stretch>
        </p:blipFill>
        <p:spPr>
          <a:xfrm>
            <a:off x="-74644" y="5053107"/>
            <a:ext cx="7654094" cy="1080000"/>
          </a:xfrm>
          <a:prstGeom prst="rect">
            <a:avLst/>
          </a:prstGeom>
          <a:noFill/>
        </p:spPr>
      </p:pic>
      <p:pic>
        <p:nvPicPr>
          <p:cNvPr id="12" name="文本框 4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785" b="89679"/>
          <a:stretch>
            <a:fillRect/>
          </a:stretch>
        </p:blipFill>
        <p:spPr>
          <a:xfrm>
            <a:off x="8153400" y="515406"/>
            <a:ext cx="3946405" cy="1133364"/>
          </a:xfrm>
          <a:prstGeom prst="rect">
            <a:avLst/>
          </a:prstGeom>
          <a:noFill/>
        </p:spPr>
      </p:pic>
      <p:pic>
        <p:nvPicPr>
          <p:cNvPr id="7" name="图片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211543" y="2837793"/>
            <a:ext cx="2705100" cy="863600"/>
          </a:xfrm>
          <a:prstGeom prst="rect">
            <a:avLst/>
          </a:prstGeom>
        </p:spPr>
      </p:pic>
      <p:sp>
        <p:nvSpPr>
          <p:cNvPr id="11" name="文本占位符 24"/>
          <p:cNvSpPr>
            <a:spLocks noGrp="1"/>
          </p:cNvSpPr>
          <p:nvPr>
            <p:ph type="body" sz="quarter" idx="13" hasCustomPrompt="1"/>
          </p:nvPr>
        </p:nvSpPr>
        <p:spPr>
          <a:xfrm>
            <a:off x="4241763" y="2818157"/>
            <a:ext cx="4861597" cy="914400"/>
          </a:xfrm>
        </p:spPr>
        <p:txBody>
          <a:bodyPr vert="horz" lIns="91440" tIns="45720" rIns="91440" bIns="45720" rtlCol="0" anchor="ctr" anchorCtr="0">
            <a:noAutofit/>
          </a:bodyPr>
          <a:lstStyle>
            <a:lvl1pPr>
              <a:defRPr lang="zh-CN" altLang="en-US" sz="4400" b="1" dirty="0" smtClean="0">
                <a:solidFill>
                  <a:srgbClr val="832D8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kumimoji="1" lang="zh-CN" altLang="en-US"/>
              <a:t>单击此处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88000" y="288000"/>
            <a:ext cx="5834418" cy="6858000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43FE3-25F6-44C5-9DA1-E6D75516AA4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4728CE-F7E9-4A8E-B024-47B873453926}" type="slidenum">
              <a:rPr lang="zh-CN" altLang="en-US" smtClean="0"/>
            </a:fld>
            <a:endParaRPr lang="zh-CN" altLang="en-US"/>
          </a:p>
        </p:txBody>
      </p:sp>
      <p:pic>
        <p:nvPicPr>
          <p:cNvPr id="9" name="文本框 4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89" b="91570"/>
          <a:stretch>
            <a:fillRect/>
          </a:stretch>
        </p:blipFill>
        <p:spPr>
          <a:xfrm>
            <a:off x="7411556" y="5057963"/>
            <a:ext cx="4780443" cy="1080000"/>
          </a:xfrm>
          <a:prstGeom prst="rect">
            <a:avLst/>
          </a:prstGeom>
          <a:noFill/>
        </p:spPr>
      </p:pic>
      <p:pic>
        <p:nvPicPr>
          <p:cNvPr id="10" name="文本框 4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08" r="55977" b="91570"/>
          <a:stretch>
            <a:fillRect/>
          </a:stretch>
        </p:blipFill>
        <p:spPr>
          <a:xfrm>
            <a:off x="-74644" y="5053107"/>
            <a:ext cx="7654094" cy="1080000"/>
          </a:xfrm>
          <a:prstGeom prst="rect">
            <a:avLst/>
          </a:prstGeom>
          <a:noFill/>
        </p:spPr>
      </p:pic>
      <p:pic>
        <p:nvPicPr>
          <p:cNvPr id="12" name="文本框 4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785" b="89679"/>
          <a:stretch>
            <a:fillRect/>
          </a:stretch>
        </p:blipFill>
        <p:spPr>
          <a:xfrm>
            <a:off x="8153400" y="515406"/>
            <a:ext cx="3946405" cy="1133364"/>
          </a:xfrm>
          <a:prstGeom prst="rect">
            <a:avLst/>
          </a:prstGeom>
          <a:noFill/>
        </p:spPr>
      </p:pic>
      <p:pic>
        <p:nvPicPr>
          <p:cNvPr id="7" name="图片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279212" y="2862804"/>
            <a:ext cx="2717800" cy="850900"/>
          </a:xfrm>
          <a:prstGeom prst="rect">
            <a:avLst/>
          </a:prstGeom>
        </p:spPr>
      </p:pic>
      <p:sp>
        <p:nvSpPr>
          <p:cNvPr id="11" name="文本占位符 24"/>
          <p:cNvSpPr>
            <a:spLocks noGrp="1"/>
          </p:cNvSpPr>
          <p:nvPr>
            <p:ph type="body" sz="quarter" idx="13" hasCustomPrompt="1"/>
          </p:nvPr>
        </p:nvSpPr>
        <p:spPr>
          <a:xfrm>
            <a:off x="4241763" y="2818157"/>
            <a:ext cx="4861597" cy="914400"/>
          </a:xfrm>
        </p:spPr>
        <p:txBody>
          <a:bodyPr vert="horz" lIns="91440" tIns="45720" rIns="91440" bIns="45720" rtlCol="0" anchor="ctr" anchorCtr="0">
            <a:noAutofit/>
          </a:bodyPr>
          <a:lstStyle>
            <a:lvl1pPr>
              <a:defRPr lang="zh-CN" altLang="en-US" sz="4400" b="1" dirty="0" smtClean="0">
                <a:solidFill>
                  <a:srgbClr val="832D8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kumimoji="1" lang="zh-CN" altLang="en-US"/>
              <a:t>单击此处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23940" y="415907"/>
            <a:ext cx="5506616" cy="610918"/>
          </a:xfrm>
        </p:spPr>
        <p:txBody>
          <a:bodyPr>
            <a:normAutofit/>
          </a:bodyPr>
          <a:lstStyle>
            <a:lvl1pPr algn="l">
              <a:defRPr sz="2800" b="1">
                <a:solidFill>
                  <a:srgbClr val="832D8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43FE3-25F6-44C5-9DA1-E6D75516AA4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4728CE-F7E9-4A8E-B024-47B873453926}" type="slidenum">
              <a:rPr lang="zh-CN" altLang="en-US" smtClean="0"/>
            </a:fld>
            <a:endParaRPr lang="zh-CN" altLang="en-US"/>
          </a:p>
        </p:txBody>
      </p:sp>
      <p:grpSp>
        <p:nvGrpSpPr>
          <p:cNvPr id="9" name="组 8"/>
          <p:cNvGrpSpPr/>
          <p:nvPr userDrawn="1"/>
        </p:nvGrpSpPr>
        <p:grpSpPr>
          <a:xfrm>
            <a:off x="2877015" y="6161004"/>
            <a:ext cx="9314986" cy="560471"/>
            <a:chOff x="2877015" y="6161004"/>
            <a:chExt cx="9314986" cy="560471"/>
          </a:xfrm>
        </p:grpSpPr>
        <p:pic>
          <p:nvPicPr>
            <p:cNvPr id="6" name="文本框 4"/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789" b="91570"/>
            <a:stretch>
              <a:fillRect/>
            </a:stretch>
          </p:blipFill>
          <p:spPr>
            <a:xfrm>
              <a:off x="2877015" y="6161004"/>
              <a:ext cx="5407707" cy="560471"/>
            </a:xfrm>
            <a:prstGeom prst="rect">
              <a:avLst/>
            </a:prstGeom>
            <a:noFill/>
          </p:spPr>
        </p:pic>
        <p:pic>
          <p:nvPicPr>
            <p:cNvPr id="7" name="文本框 4"/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908" r="55977" b="91570"/>
            <a:stretch>
              <a:fillRect/>
            </a:stretch>
          </p:blipFill>
          <p:spPr>
            <a:xfrm>
              <a:off x="8219872" y="6161004"/>
              <a:ext cx="3972129" cy="560471"/>
            </a:xfrm>
            <a:prstGeom prst="rect">
              <a:avLst/>
            </a:prstGeom>
            <a:noFill/>
          </p:spPr>
        </p:pic>
      </p:grpSp>
      <p:sp>
        <p:nvSpPr>
          <p:cNvPr id="10" name="矩形 9"/>
          <p:cNvSpPr/>
          <p:nvPr userDrawn="1"/>
        </p:nvSpPr>
        <p:spPr>
          <a:xfrm>
            <a:off x="0" y="415906"/>
            <a:ext cx="1054768" cy="610919"/>
          </a:xfrm>
          <a:prstGeom prst="rect">
            <a:avLst/>
          </a:prstGeom>
          <a:solidFill>
            <a:srgbClr val="832D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>
          <a:xfrm>
            <a:off x="1093238" y="415906"/>
            <a:ext cx="108000" cy="612000"/>
          </a:xfrm>
          <a:prstGeom prst="rect">
            <a:avLst/>
          </a:prstGeom>
          <a:solidFill>
            <a:srgbClr val="3365A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矩形 11"/>
          <p:cNvSpPr/>
          <p:nvPr userDrawn="1"/>
        </p:nvSpPr>
        <p:spPr>
          <a:xfrm>
            <a:off x="1239708" y="415906"/>
            <a:ext cx="108000" cy="612000"/>
          </a:xfrm>
          <a:prstGeom prst="rect">
            <a:avLst/>
          </a:prstGeom>
          <a:solidFill>
            <a:srgbClr val="D1E4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43FE3-25F6-44C5-9DA1-E6D75516AA41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4728CE-F7E9-4A8E-B024-47B87345392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43FE3-25F6-44C5-9DA1-E6D75516AA4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4728CE-F7E9-4A8E-B024-47B873453926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1"/>
            <a:ext cx="12192000" cy="685791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43FE3-25F6-44C5-9DA1-E6D75516AA4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4728CE-F7E9-4A8E-B024-47B873453926}" type="slidenum">
              <a:rPr lang="zh-CN" altLang="en-US" smtClean="0"/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423" t="60484" r="46299" b="26843"/>
          <a:stretch>
            <a:fillRect/>
          </a:stretch>
        </p:blipFill>
        <p:spPr>
          <a:xfrm>
            <a:off x="723174" y="4955142"/>
            <a:ext cx="888810" cy="87067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611984" y="4997675"/>
            <a:ext cx="2871465" cy="859611"/>
          </a:xfrm>
          <a:prstGeom prst="rect">
            <a:avLst/>
          </a:prstGeom>
        </p:spPr>
      </p:pic>
      <p:sp>
        <p:nvSpPr>
          <p:cNvPr id="8" name="文本框 7"/>
          <p:cNvSpPr txBox="1"/>
          <p:nvPr userDrawn="1"/>
        </p:nvSpPr>
        <p:spPr>
          <a:xfrm>
            <a:off x="723174" y="2967335"/>
            <a:ext cx="19832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 b="1" dirty="0">
                <a:solidFill>
                  <a:srgbClr val="832D8F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谢  谢</a:t>
            </a:r>
            <a:endParaRPr lang="zh-CN" altLang="en-US" sz="5400" b="1" dirty="0">
              <a:solidFill>
                <a:srgbClr val="832D8F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752" y="307273"/>
            <a:ext cx="2963539" cy="493923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8659183" y="2233104"/>
            <a:ext cx="2787286" cy="3097179"/>
          </a:xfrm>
          <a:prstGeom prst="rect">
            <a:avLst/>
          </a:prstGeom>
          <a:noFill/>
          <a:ln w="50800">
            <a:solidFill>
              <a:srgbClr val="832D8F">
                <a:alpha val="80000"/>
              </a:srgbClr>
            </a:solidFill>
          </a:ln>
          <a:effectLst>
            <a:outerShdw blurRad="190500"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 userDrawn="1"/>
        </p:nvSpPr>
        <p:spPr>
          <a:xfrm>
            <a:off x="6813915" y="569095"/>
            <a:ext cx="2787286" cy="2720515"/>
          </a:xfrm>
          <a:prstGeom prst="rect">
            <a:avLst/>
          </a:prstGeom>
          <a:solidFill>
            <a:srgbClr val="BD88CC"/>
          </a:solidFill>
          <a:ln>
            <a:noFill/>
          </a:ln>
          <a:effectLst>
            <a:outerShdw blurRad="190500" dist="635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 userDrawn="1"/>
        </p:nvGrpSpPr>
        <p:grpSpPr>
          <a:xfrm>
            <a:off x="694242" y="6253683"/>
            <a:ext cx="10752227" cy="0"/>
            <a:chOff x="3140359" y="3151672"/>
            <a:chExt cx="10752227" cy="0"/>
          </a:xfrm>
        </p:grpSpPr>
        <p:cxnSp>
          <p:nvCxnSpPr>
            <p:cNvPr id="13" name="直接连接符 12"/>
            <p:cNvCxnSpPr/>
            <p:nvPr/>
          </p:nvCxnSpPr>
          <p:spPr>
            <a:xfrm>
              <a:off x="3809045" y="3151672"/>
              <a:ext cx="10083541" cy="0"/>
            </a:xfrm>
            <a:prstGeom prst="line">
              <a:avLst/>
            </a:prstGeom>
            <a:ln w="254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>
              <a:off x="3140359" y="3151672"/>
              <a:ext cx="668686" cy="0"/>
            </a:xfrm>
            <a:prstGeom prst="line">
              <a:avLst/>
            </a:prstGeom>
            <a:ln w="63500">
              <a:solidFill>
                <a:srgbClr val="832D8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图片 14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03" r="22120"/>
          <a:stretch>
            <a:fillRect/>
          </a:stretch>
        </p:blipFill>
        <p:spPr>
          <a:xfrm>
            <a:off x="7281746" y="861696"/>
            <a:ext cx="3311913" cy="4936907"/>
          </a:xfrm>
          <a:prstGeom prst="rect">
            <a:avLst/>
          </a:prstGeom>
        </p:spPr>
      </p:pic>
      <p:sp>
        <p:nvSpPr>
          <p:cNvPr id="16" name="文本框 15"/>
          <p:cNvSpPr txBox="1"/>
          <p:nvPr userDrawn="1"/>
        </p:nvSpPr>
        <p:spPr>
          <a:xfrm rot="16200000">
            <a:off x="5027393" y="3658582"/>
            <a:ext cx="412965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spc="0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Yu Gothic UI Semibold" panose="020B0700000000000000" pitchFamily="34" charset="-128"/>
                <a:ea typeface="Yu Gothic UI Semibold" panose="020B0700000000000000" pitchFamily="34" charset="-128"/>
              </a:rPr>
              <a:t>Research Institute for Environmental Innovation (Suzhou), Tsinghua</a:t>
            </a:r>
            <a:endParaRPr lang="zh-CN" altLang="en-US" sz="1000" spc="0" dirty="0">
              <a:solidFill>
                <a:schemeClr val="bg1">
                  <a:lumMod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Yu Gothic UI Semibold" panose="020B0700000000000000" pitchFamily="34" charset="-128"/>
              <a:ea typeface="Yu Gothic UI Semibold" panose="020B0700000000000000" pitchFamily="34" charset="-128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43FE3-25F6-44C5-9DA1-E6D75516AA4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4728CE-F7E9-4A8E-B024-47B87345392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43FE3-25F6-44C5-9DA1-E6D75516AA41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4728CE-F7E9-4A8E-B024-47B873453926}" type="slidenum">
              <a:rPr lang="zh-CN" altLang="en-US" smtClean="0"/>
            </a:fld>
            <a:endParaRPr lang="zh-CN" altLang="en-US"/>
          </a:p>
        </p:txBody>
      </p:sp>
      <p:sp>
        <p:nvSpPr>
          <p:cNvPr id="5" name="文本占位符 10"/>
          <p:cNvSpPr>
            <a:spLocks noGrp="1"/>
          </p:cNvSpPr>
          <p:nvPr>
            <p:ph type="body" sz="quarter" idx="13" hasCustomPrompt="1"/>
          </p:nvPr>
        </p:nvSpPr>
        <p:spPr>
          <a:xfrm>
            <a:off x="991159" y="165188"/>
            <a:ext cx="1313180" cy="261610"/>
          </a:xfrm>
        </p:spPr>
        <p:txBody>
          <a:bodyPr wrap="none">
            <a:spAutoFit/>
          </a:bodyPr>
          <a:lstStyle>
            <a:lvl1pPr marL="0" indent="0">
              <a:lnSpc>
                <a:spcPct val="100000"/>
              </a:lnSpc>
              <a:buNone/>
              <a:defRPr lang="zh-CN" altLang="en-US" sz="11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</a:lstStyle>
          <a:p>
            <a:pPr marL="0" lvl="0" defTabSz="34290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6" name="文本占位符 10"/>
          <p:cNvSpPr>
            <a:spLocks noGrp="1"/>
          </p:cNvSpPr>
          <p:nvPr>
            <p:ph type="body" sz="quarter" idx="14" hasCustomPrompt="1"/>
          </p:nvPr>
        </p:nvSpPr>
        <p:spPr>
          <a:xfrm>
            <a:off x="991159" y="416196"/>
            <a:ext cx="2236510" cy="369332"/>
          </a:xfrm>
        </p:spPr>
        <p:txBody>
          <a:bodyPr wrap="none">
            <a:spAutoFit/>
          </a:bodyPr>
          <a:lstStyle>
            <a:lvl1pPr marL="0" indent="0">
              <a:buNone/>
              <a:defRPr lang="zh-CN" altLang="en-US" sz="2000" b="1" dirty="0" smtClean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</a:lstStyle>
          <a:p>
            <a:pPr marL="0" lvl="0" defTabSz="34290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7" name="矩形 6"/>
          <p:cNvSpPr/>
          <p:nvPr userDrawn="1"/>
        </p:nvSpPr>
        <p:spPr>
          <a:xfrm>
            <a:off x="380189" y="218196"/>
            <a:ext cx="396000" cy="396000"/>
          </a:xfrm>
          <a:prstGeom prst="rect">
            <a:avLst/>
          </a:prstGeom>
          <a:noFill/>
          <a:ln w="19050">
            <a:solidFill>
              <a:srgbClr val="832D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603850" y="462967"/>
            <a:ext cx="286233" cy="286233"/>
          </a:xfrm>
          <a:prstGeom prst="rect">
            <a:avLst/>
          </a:prstGeom>
          <a:solidFill>
            <a:srgbClr val="832D8F"/>
          </a:solidFill>
          <a:ln>
            <a:solidFill>
              <a:srgbClr val="832D8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文本框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532" y="209550"/>
            <a:ext cx="11819467" cy="6648450"/>
          </a:xfrm>
          <a:prstGeom prst="rect">
            <a:avLst/>
          </a:prstGeom>
          <a:noFill/>
        </p:spPr>
      </p:pic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3244517"/>
            <a:ext cx="5851358" cy="1086183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36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  <a:lvl2pPr marL="457200" indent="0">
              <a:lnSpc>
                <a:spcPct val="150000"/>
              </a:lnSpc>
              <a:buNone/>
              <a:defRPr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2pPr>
            <a:lvl3pPr marL="914400" indent="0">
              <a:lnSpc>
                <a:spcPct val="150000"/>
              </a:lnSpc>
              <a:buNone/>
              <a:defRPr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3pPr>
            <a:lvl4pPr marL="1371600" indent="0">
              <a:lnSpc>
                <a:spcPct val="150000"/>
              </a:lnSpc>
              <a:buNone/>
              <a:defRPr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4pPr>
            <a:lvl5pPr marL="1828800" indent="0">
              <a:lnSpc>
                <a:spcPct val="150000"/>
              </a:lnSpc>
              <a:buNone/>
              <a:defRPr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43FE3-25F6-44C5-9DA1-E6D75516AA4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4728CE-F7E9-4A8E-B024-47B87345392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图片 8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511"/>
          <a:stretch>
            <a:fillRect/>
          </a:stretch>
        </p:blipFill>
        <p:spPr>
          <a:xfrm>
            <a:off x="-1" y="0"/>
            <a:ext cx="12189435" cy="6858000"/>
          </a:xfrm>
          <a:prstGeom prst="rect">
            <a:avLst/>
          </a:prstGeom>
        </p:spPr>
      </p:pic>
      <p:sp>
        <p:nvSpPr>
          <p:cNvPr id="36" name="矩形 35"/>
          <p:cNvSpPr/>
          <p:nvPr userDrawn="1"/>
        </p:nvSpPr>
        <p:spPr>
          <a:xfrm>
            <a:off x="2573868" y="0"/>
            <a:ext cx="9618132" cy="685800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3" name="PA_矩形 29"/>
          <p:cNvSpPr/>
          <p:nvPr userDrawn="1">
            <p:custDataLst>
              <p:tags r:id="rId3"/>
            </p:custDataLst>
          </p:nvPr>
        </p:nvSpPr>
        <p:spPr>
          <a:xfrm>
            <a:off x="7187371" y="1627270"/>
            <a:ext cx="4243687" cy="1200329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r"/>
            <a:r>
              <a:rPr lang="zh-CN" altLang="en-US" sz="7200" b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parajita" panose="020B0604020202020204" pitchFamily="34" charset="0"/>
                <a:ea typeface="思源黑体" panose="020B0500000000000000" pitchFamily="34" charset="-122"/>
                <a:cs typeface="Aparajita" panose="020B0604020202020204" pitchFamily="34" charset="0"/>
              </a:rPr>
              <a:t>目  录</a:t>
            </a:r>
            <a:endParaRPr lang="en-US" altLang="zh-CN" sz="7200" b="1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Aparajita" panose="020B0604020202020204" pitchFamily="34" charset="0"/>
              <a:ea typeface="思源黑体" panose="020B0500000000000000" pitchFamily="34" charset="-122"/>
              <a:cs typeface="Aparajita" panose="020B0604020202020204" pitchFamily="34" charset="0"/>
            </a:endParaRPr>
          </a:p>
        </p:txBody>
      </p:sp>
      <p:grpSp>
        <p:nvGrpSpPr>
          <p:cNvPr id="79" name="组合 78"/>
          <p:cNvGrpSpPr/>
          <p:nvPr userDrawn="1"/>
        </p:nvGrpSpPr>
        <p:grpSpPr>
          <a:xfrm>
            <a:off x="3086571" y="2773811"/>
            <a:ext cx="8344487" cy="0"/>
            <a:chOff x="3140359" y="3151672"/>
            <a:chExt cx="8344487" cy="0"/>
          </a:xfrm>
        </p:grpSpPr>
        <p:cxnSp>
          <p:nvCxnSpPr>
            <p:cNvPr id="80" name="直接连接符 79"/>
            <p:cNvCxnSpPr/>
            <p:nvPr/>
          </p:nvCxnSpPr>
          <p:spPr>
            <a:xfrm>
              <a:off x="3809045" y="3151672"/>
              <a:ext cx="7675801" cy="0"/>
            </a:xfrm>
            <a:prstGeom prst="line">
              <a:avLst/>
            </a:prstGeom>
            <a:ln w="254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接连接符 80"/>
            <p:cNvCxnSpPr/>
            <p:nvPr/>
          </p:nvCxnSpPr>
          <p:spPr>
            <a:xfrm>
              <a:off x="3140359" y="3151672"/>
              <a:ext cx="799629" cy="0"/>
            </a:xfrm>
            <a:prstGeom prst="line">
              <a:avLst/>
            </a:prstGeom>
            <a:ln w="76200">
              <a:solidFill>
                <a:srgbClr val="832D8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5" name="文本框 4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785" b="90992"/>
          <a:stretch>
            <a:fillRect/>
          </a:stretch>
        </p:blipFill>
        <p:spPr>
          <a:xfrm>
            <a:off x="3219795" y="1916119"/>
            <a:ext cx="2484000" cy="622629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图片 4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43" r="24353"/>
          <a:stretch>
            <a:fillRect/>
          </a:stretch>
        </p:blipFill>
        <p:spPr>
          <a:xfrm>
            <a:off x="2209800" y="3307414"/>
            <a:ext cx="1729513" cy="2645347"/>
          </a:xfrm>
          <a:prstGeom prst="rect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64716" r="-64716"/>
            </a:stretch>
          </a:blipFill>
          <a:ln>
            <a:noFill/>
          </a:ln>
          <a:effectLst>
            <a:outerShdw blurRad="190500" dist="63500" dir="2700000" algn="tl" rotWithShape="0">
              <a:prstClr val="black">
                <a:alpha val="25000"/>
              </a:prstClr>
            </a:outerShdw>
          </a:effectLst>
        </p:spPr>
      </p:pic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43FE3-25F6-44C5-9DA1-E6D75516AA4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4728CE-F7E9-4A8E-B024-47B873453926}" type="slidenum">
              <a:rPr lang="zh-CN" altLang="en-US" smtClean="0"/>
            </a:fld>
            <a:endParaRPr lang="zh-CN" altLang="en-US"/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4205989" y="3207910"/>
            <a:ext cx="6344482" cy="0"/>
          </a:xfrm>
          <a:prstGeom prst="line">
            <a:avLst/>
          </a:prstGeom>
          <a:ln w="12700">
            <a:solidFill>
              <a:srgbClr val="832D8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矩形 43"/>
          <p:cNvSpPr/>
          <p:nvPr userDrawn="1"/>
        </p:nvSpPr>
        <p:spPr>
          <a:xfrm>
            <a:off x="2209800" y="1822692"/>
            <a:ext cx="1729513" cy="1406998"/>
          </a:xfrm>
          <a:prstGeom prst="rect">
            <a:avLst/>
          </a:prstGeom>
          <a:solidFill>
            <a:srgbClr val="832D8F"/>
          </a:solidFill>
          <a:ln>
            <a:noFill/>
          </a:ln>
          <a:effectLst>
            <a:outerShdw blurRad="190500" dist="635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200"/>
          </a:p>
        </p:txBody>
      </p:sp>
      <p:pic>
        <p:nvPicPr>
          <p:cNvPr id="46" name="图片 45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94" t="10003"/>
          <a:stretch>
            <a:fillRect/>
          </a:stretch>
        </p:blipFill>
        <p:spPr>
          <a:xfrm>
            <a:off x="257956" y="1822692"/>
            <a:ext cx="1873123" cy="1406998"/>
          </a:xfrm>
          <a:prstGeom prst="rect">
            <a:avLst/>
          </a:prstGeom>
          <a:solidFill>
            <a:srgbClr val="832D8F"/>
          </a:solidFill>
          <a:ln>
            <a:noFill/>
          </a:ln>
          <a:effectLst>
            <a:outerShdw blurRad="190500" dist="63500" dir="2700000" algn="tl" rotWithShape="0">
              <a:prstClr val="black">
                <a:alpha val="25000"/>
              </a:prstClr>
            </a:outerShdw>
          </a:effectLst>
        </p:spPr>
      </p:pic>
      <p:sp>
        <p:nvSpPr>
          <p:cNvPr id="48" name="文本占位符 47"/>
          <p:cNvSpPr>
            <a:spLocks noGrp="1"/>
          </p:cNvSpPr>
          <p:nvPr>
            <p:ph type="body" sz="quarter" idx="13" hasCustomPrompt="1"/>
          </p:nvPr>
        </p:nvSpPr>
        <p:spPr>
          <a:xfrm>
            <a:off x="4205987" y="3437164"/>
            <a:ext cx="5504069" cy="757130"/>
          </a:xfrm>
          <a:ln>
            <a:noFill/>
          </a:ln>
        </p:spPr>
        <p:txBody>
          <a:bodyPr wrap="square">
            <a:spAutoFit/>
          </a:bodyPr>
          <a:lstStyle>
            <a:lvl1pPr marL="0" indent="0">
              <a:buNone/>
              <a:defRPr lang="zh-CN" altLang="en-US" sz="4800" b="1" dirty="0" smtClean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defRPr>
            </a:lvl1pPr>
          </a:lstStyle>
          <a:p>
            <a:pPr marL="0"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pic>
        <p:nvPicPr>
          <p:cNvPr id="50" name="图片 49"/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571" b="12184"/>
          <a:stretch>
            <a:fillRect/>
          </a:stretch>
        </p:blipFill>
        <p:spPr>
          <a:xfrm>
            <a:off x="2500352" y="1965438"/>
            <a:ext cx="1148407" cy="1140181"/>
          </a:xfrm>
          <a:prstGeom prst="rect">
            <a:avLst/>
          </a:prstGeom>
        </p:spPr>
      </p:pic>
      <p:sp>
        <p:nvSpPr>
          <p:cNvPr id="6" name="内容占位符 5"/>
          <p:cNvSpPr>
            <a:spLocks noGrp="1"/>
          </p:cNvSpPr>
          <p:nvPr>
            <p:ph sz="quarter" idx="14" hasCustomPrompt="1"/>
          </p:nvPr>
        </p:nvSpPr>
        <p:spPr>
          <a:xfrm>
            <a:off x="4229865" y="2073863"/>
            <a:ext cx="1240744" cy="923330"/>
          </a:xfrm>
        </p:spPr>
        <p:txBody>
          <a:bodyPr wrap="square">
            <a:spAutoFit/>
          </a:bodyPr>
          <a:lstStyle>
            <a:lvl1pPr marL="0" indent="0">
              <a:buNone/>
              <a:defRPr sz="6000" b="1">
                <a:solidFill>
                  <a:srgbClr val="832D8F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占位符 10"/>
          <p:cNvSpPr>
            <a:spLocks noGrp="1"/>
          </p:cNvSpPr>
          <p:nvPr>
            <p:ph type="body" sz="quarter" idx="13" hasCustomPrompt="1"/>
          </p:nvPr>
        </p:nvSpPr>
        <p:spPr>
          <a:xfrm>
            <a:off x="1154628" y="405839"/>
            <a:ext cx="3057247" cy="480131"/>
          </a:xfrm>
        </p:spPr>
        <p:txBody>
          <a:bodyPr wrap="none">
            <a:spAutoFit/>
          </a:bodyPr>
          <a:lstStyle>
            <a:lvl1pPr marL="0" indent="0">
              <a:buNone/>
              <a:defRPr lang="zh-CN" altLang="en-US" b="1" dirty="0" smtClean="0">
                <a:solidFill>
                  <a:schemeClr val="tx1">
                    <a:lumMod val="50000"/>
                  </a:schemeClr>
                </a:solidFill>
                <a:latin typeface="思源黑体" panose="020B0500000000000000" pitchFamily="34" charset="-122"/>
                <a:ea typeface="思源黑体" panose="020B0500000000000000" pitchFamily="34" charset="-122"/>
              </a:defRPr>
            </a:lvl1pPr>
          </a:lstStyle>
          <a:p>
            <a:pPr marL="0" lvl="0" defTabSz="34290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43FE3-25F6-44C5-9DA1-E6D75516AA4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4728CE-F7E9-4A8E-B024-47B873453926}" type="slidenum">
              <a:rPr lang="zh-CN" altLang="en-US" smtClean="0"/>
            </a:fld>
            <a:endParaRPr lang="zh-CN" altLang="en-US"/>
          </a:p>
        </p:txBody>
      </p:sp>
      <p:sp>
        <p:nvSpPr>
          <p:cNvPr id="14" name="矩形 13"/>
          <p:cNvSpPr/>
          <p:nvPr userDrawn="1"/>
        </p:nvSpPr>
        <p:spPr>
          <a:xfrm>
            <a:off x="710126" y="880798"/>
            <a:ext cx="245236" cy="245236"/>
          </a:xfrm>
          <a:prstGeom prst="rect">
            <a:avLst/>
          </a:prstGeom>
          <a:noFill/>
          <a:ln w="25400" cap="flat" cmpd="sng" algn="ctr">
            <a:solidFill>
              <a:schemeClr val="bg1">
                <a:lumMod val="50000"/>
              </a:schemeClr>
            </a:solidFill>
            <a:prstDash val="solid"/>
          </a:ln>
          <a:effectLst>
            <a:outerShdw blurRad="63500" dist="38100" dir="2700000" algn="tl" rotWithShape="0">
              <a:prstClr val="black">
                <a:alpha val="25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5" name="矩形 14"/>
          <p:cNvSpPr/>
          <p:nvPr userDrawn="1"/>
        </p:nvSpPr>
        <p:spPr>
          <a:xfrm>
            <a:off x="295722" y="1"/>
            <a:ext cx="564890" cy="1028699"/>
          </a:xfrm>
          <a:prstGeom prst="rect">
            <a:avLst/>
          </a:prstGeom>
          <a:solidFill>
            <a:srgbClr val="832D8F"/>
          </a:solidFill>
          <a:ln>
            <a:noFill/>
          </a:ln>
          <a:effectLst>
            <a:outerShdw blurRad="63500" dist="381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2" name="文本占位符 10"/>
          <p:cNvSpPr>
            <a:spLocks noGrp="1"/>
          </p:cNvSpPr>
          <p:nvPr>
            <p:ph type="body" sz="quarter" idx="15" hasCustomPrompt="1"/>
          </p:nvPr>
        </p:nvSpPr>
        <p:spPr>
          <a:xfrm>
            <a:off x="286160" y="352250"/>
            <a:ext cx="627095" cy="480131"/>
          </a:xfrm>
        </p:spPr>
        <p:txBody>
          <a:bodyPr wrap="none">
            <a:spAutoFit/>
          </a:bodyPr>
          <a:lstStyle>
            <a:lvl1pPr marL="0" indent="0">
              <a:buNone/>
              <a:defRPr lang="zh-CN" altLang="en-US" sz="2800" b="1" dirty="0" smtClean="0">
                <a:solidFill>
                  <a:schemeClr val="bg1"/>
                </a:solidFill>
                <a:latin typeface="思源黑体" panose="020B0500000000000000" pitchFamily="34" charset="-122"/>
                <a:ea typeface="思源黑体" panose="020B0500000000000000" pitchFamily="34" charset="-122"/>
              </a:defRPr>
            </a:lvl1pPr>
          </a:lstStyle>
          <a:p>
            <a:pPr marL="0" lvl="0" defTabSz="342900"/>
            <a:r>
              <a:rPr lang="en-US" altLang="zh-CN" dirty="0"/>
              <a:t>01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占位符 10"/>
          <p:cNvSpPr>
            <a:spLocks noGrp="1"/>
          </p:cNvSpPr>
          <p:nvPr>
            <p:ph type="body" sz="quarter" idx="13" hasCustomPrompt="1"/>
          </p:nvPr>
        </p:nvSpPr>
        <p:spPr>
          <a:xfrm>
            <a:off x="1168063" y="206661"/>
            <a:ext cx="3619902" cy="590931"/>
          </a:xfrm>
        </p:spPr>
        <p:txBody>
          <a:bodyPr wrap="none">
            <a:spAutoFit/>
          </a:bodyPr>
          <a:lstStyle>
            <a:lvl1pPr marL="0" indent="0">
              <a:buNone/>
              <a:defRPr lang="zh-CN" altLang="en-US" sz="3600" b="1" dirty="0" smtClean="0">
                <a:solidFill>
                  <a:schemeClr val="bg1">
                    <a:lumMod val="85000"/>
                  </a:schemeClr>
                </a:solidFill>
                <a:latin typeface="庞门正道标题体" panose="02010600030101010101" pitchFamily="2" charset="-122"/>
                <a:ea typeface="庞门正道标题体" panose="02010600030101010101" pitchFamily="2" charset="-122"/>
              </a:defRPr>
            </a:lvl1pPr>
          </a:lstStyle>
          <a:p>
            <a:pPr marL="0" lvl="0" defTabSz="34290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43FE3-25F6-44C5-9DA1-E6D75516AA4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4728CE-F7E9-4A8E-B024-47B873453926}" type="slidenum">
              <a:rPr lang="zh-CN" altLang="en-US" smtClean="0"/>
            </a:fld>
            <a:endParaRPr lang="zh-CN" altLang="en-US"/>
          </a:p>
        </p:txBody>
      </p:sp>
      <p:sp>
        <p:nvSpPr>
          <p:cNvPr id="14" name="矩形 13"/>
          <p:cNvSpPr/>
          <p:nvPr userDrawn="1"/>
        </p:nvSpPr>
        <p:spPr>
          <a:xfrm>
            <a:off x="710126" y="880798"/>
            <a:ext cx="245236" cy="245236"/>
          </a:xfrm>
          <a:prstGeom prst="rect">
            <a:avLst/>
          </a:prstGeom>
          <a:noFill/>
          <a:ln w="25400" cap="flat" cmpd="sng" algn="ctr">
            <a:solidFill>
              <a:schemeClr val="bg1">
                <a:lumMod val="50000"/>
              </a:schemeClr>
            </a:solidFill>
            <a:prstDash val="solid"/>
          </a:ln>
          <a:effectLst>
            <a:outerShdw blurRad="63500" dist="38100" dir="2700000" algn="tl" rotWithShape="0">
              <a:prstClr val="black">
                <a:alpha val="25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marL="0" marR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5" name="矩形 14"/>
          <p:cNvSpPr/>
          <p:nvPr userDrawn="1"/>
        </p:nvSpPr>
        <p:spPr>
          <a:xfrm>
            <a:off x="295722" y="1"/>
            <a:ext cx="564890" cy="1028699"/>
          </a:xfrm>
          <a:prstGeom prst="rect">
            <a:avLst/>
          </a:prstGeom>
          <a:solidFill>
            <a:srgbClr val="832D8F"/>
          </a:solidFill>
          <a:ln>
            <a:noFill/>
          </a:ln>
          <a:effectLst>
            <a:outerShdw blurRad="63500" dist="381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  <p:sp>
        <p:nvSpPr>
          <p:cNvPr id="9" name="文本占位符 10"/>
          <p:cNvSpPr>
            <a:spLocks noGrp="1"/>
          </p:cNvSpPr>
          <p:nvPr>
            <p:ph type="body" sz="quarter" idx="14" hasCustomPrompt="1"/>
          </p:nvPr>
        </p:nvSpPr>
        <p:spPr>
          <a:xfrm>
            <a:off x="1168063" y="590897"/>
            <a:ext cx="2236510" cy="369332"/>
          </a:xfrm>
        </p:spPr>
        <p:txBody>
          <a:bodyPr wrap="none">
            <a:spAutoFit/>
          </a:bodyPr>
          <a:lstStyle>
            <a:lvl1pPr marL="0" indent="0">
              <a:buNone/>
              <a:defRPr lang="zh-CN" altLang="en-US" sz="2000" b="1" dirty="0" smtClean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lvl="0" defTabSz="34290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2" name="文本占位符 10"/>
          <p:cNvSpPr>
            <a:spLocks noGrp="1"/>
          </p:cNvSpPr>
          <p:nvPr>
            <p:ph type="body" sz="quarter" idx="15" hasCustomPrompt="1"/>
          </p:nvPr>
        </p:nvSpPr>
        <p:spPr>
          <a:xfrm>
            <a:off x="286160" y="352250"/>
            <a:ext cx="585417" cy="480131"/>
          </a:xfrm>
        </p:spPr>
        <p:txBody>
          <a:bodyPr wrap="none">
            <a:spAutoFit/>
          </a:bodyPr>
          <a:lstStyle>
            <a:lvl1pPr marL="0" indent="0">
              <a:buNone/>
              <a:defRPr lang="zh-CN" altLang="en-US" sz="2800" b="1" dirty="0" smtClean="0">
                <a:solidFill>
                  <a:schemeClr val="bg1"/>
                </a:solidFill>
                <a:latin typeface="+mn-lt"/>
                <a:ea typeface="思源黑体" panose="020B0500000000000000" pitchFamily="34" charset="-122"/>
              </a:defRPr>
            </a:lvl1pPr>
          </a:lstStyle>
          <a:p>
            <a:pPr marL="0" lvl="0" defTabSz="342900"/>
            <a:r>
              <a:rPr lang="en-US" altLang="zh-CN" dirty="0"/>
              <a:t>01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2B343FE3-25F6-44C5-9DA1-E6D75516AA41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984728CE-F7E9-4A8E-B024-47B87345392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4592" y="1021946"/>
            <a:ext cx="8822817" cy="3676173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0" y="-6736"/>
            <a:ext cx="12192000" cy="5733535"/>
          </a:xfrm>
          <a:prstGeom prst="rect">
            <a:avLst/>
          </a:prstGeom>
          <a:solidFill>
            <a:schemeClr val="bg1"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2" name="文本占位符 47"/>
          <p:cNvSpPr>
            <a:spLocks noGrp="1"/>
          </p:cNvSpPr>
          <p:nvPr>
            <p:ph type="body" sz="quarter" idx="13" hasCustomPrompt="1"/>
          </p:nvPr>
        </p:nvSpPr>
        <p:spPr>
          <a:xfrm>
            <a:off x="3409727" y="5009526"/>
            <a:ext cx="5504069" cy="646331"/>
          </a:xfrm>
          <a:ln>
            <a:noFill/>
          </a:ln>
        </p:spPr>
        <p:txBody>
          <a:bodyPr wrap="square">
            <a:spAutoFit/>
          </a:bodyPr>
          <a:lstStyle>
            <a:lvl1pPr marL="0" indent="0">
              <a:buNone/>
              <a:defRPr lang="zh-CN" altLang="en-US" sz="4000" b="1" dirty="0" smtClean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38100" dist="38100" dir="2700000" algn="tl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defRPr>
            </a:lvl1pPr>
          </a:lstStyle>
          <a:p>
            <a:pPr marL="0"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cxnSp>
        <p:nvCxnSpPr>
          <p:cNvPr id="16" name="直接连接符 15"/>
          <p:cNvCxnSpPr/>
          <p:nvPr userDrawn="1"/>
        </p:nvCxnSpPr>
        <p:spPr>
          <a:xfrm>
            <a:off x="3173985" y="5062691"/>
            <a:ext cx="1" cy="540000"/>
          </a:xfrm>
          <a:prstGeom prst="line">
            <a:avLst/>
          </a:prstGeom>
          <a:ln w="88900">
            <a:solidFill>
              <a:srgbClr val="832D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占位符 47"/>
          <p:cNvSpPr>
            <a:spLocks noGrp="1"/>
          </p:cNvSpPr>
          <p:nvPr>
            <p:ph type="body" sz="quarter" idx="14" hasCustomPrompt="1"/>
          </p:nvPr>
        </p:nvSpPr>
        <p:spPr>
          <a:xfrm>
            <a:off x="904220" y="4182895"/>
            <a:ext cx="2349381" cy="1862048"/>
          </a:xfrm>
          <a:noFill/>
          <a:ln>
            <a:noFill/>
          </a:ln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buNone/>
              <a:defRPr lang="zh-CN" altLang="en-US" sz="11500" b="1" dirty="0" smtClean="0">
                <a:solidFill>
                  <a:srgbClr val="832D8F"/>
                </a:solidFill>
                <a:effectLst>
                  <a:outerShdw blurRad="38100" dist="38100" dir="2700000" algn="tl">
                    <a:srgbClr val="000000">
                      <a:alpha val="30000"/>
                    </a:srgbClr>
                  </a:outerShdw>
                </a:effectLst>
                <a:latin typeface="Arial Black" panose="020B0A04020102020204" pitchFamily="34" charset="0"/>
                <a:ea typeface="微软雅黑" panose="020B0503020204020204" pitchFamily="34" charset="-122"/>
                <a:cs typeface="Open Sans" panose="020B0606030504020204" pitchFamily="34" charset="0"/>
              </a:defRPr>
            </a:lvl1pPr>
          </a:lstStyle>
          <a:p>
            <a:pPr marL="0" lvl="0"/>
            <a:r>
              <a:rPr lang="en-US" altLang="zh-CN" dirty="0"/>
              <a:t>01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58981" y="284704"/>
            <a:ext cx="5834418" cy="685800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224243" y="2862804"/>
            <a:ext cx="2578100" cy="850900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43FE3-25F6-44C5-9DA1-E6D75516AA4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4728CE-F7E9-4A8E-B024-47B873453926}" type="slidenum">
              <a:rPr lang="zh-CN" altLang="en-US" smtClean="0"/>
            </a:fld>
            <a:endParaRPr lang="zh-CN" altLang="en-US"/>
          </a:p>
        </p:txBody>
      </p:sp>
      <p:sp>
        <p:nvSpPr>
          <p:cNvPr id="14" name="文本占位符 24"/>
          <p:cNvSpPr>
            <a:spLocks noGrp="1"/>
          </p:cNvSpPr>
          <p:nvPr>
            <p:ph type="body" sz="quarter" idx="13" hasCustomPrompt="1"/>
          </p:nvPr>
        </p:nvSpPr>
        <p:spPr>
          <a:xfrm>
            <a:off x="4241763" y="2818157"/>
            <a:ext cx="4861597" cy="914400"/>
          </a:xfrm>
        </p:spPr>
        <p:txBody>
          <a:bodyPr vert="horz" lIns="91440" tIns="45720" rIns="91440" bIns="45720" rtlCol="0" anchor="ctr" anchorCtr="0">
            <a:noAutofit/>
          </a:bodyPr>
          <a:lstStyle>
            <a:lvl1pPr>
              <a:defRPr lang="zh-CN" altLang="en-US" sz="4400" b="1" dirty="0" smtClean="0">
                <a:solidFill>
                  <a:srgbClr val="832D8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kumimoji="1" lang="zh-CN" altLang="en-US"/>
              <a:t>单击此处</a:t>
            </a:r>
            <a:endParaRPr kumimoji="1" lang="zh-CN" altLang="en-US" dirty="0"/>
          </a:p>
        </p:txBody>
      </p:sp>
      <p:pic>
        <p:nvPicPr>
          <p:cNvPr id="15" name="文本框 4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89" b="91570"/>
          <a:stretch>
            <a:fillRect/>
          </a:stretch>
        </p:blipFill>
        <p:spPr>
          <a:xfrm>
            <a:off x="7411556" y="5057963"/>
            <a:ext cx="4780443" cy="1080000"/>
          </a:xfrm>
          <a:prstGeom prst="rect">
            <a:avLst/>
          </a:prstGeom>
          <a:noFill/>
        </p:spPr>
      </p:pic>
      <p:pic>
        <p:nvPicPr>
          <p:cNvPr id="16" name="文本框 4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08" r="55977" b="91570"/>
          <a:stretch>
            <a:fillRect/>
          </a:stretch>
        </p:blipFill>
        <p:spPr>
          <a:xfrm>
            <a:off x="-74644" y="5053107"/>
            <a:ext cx="7654094" cy="1080000"/>
          </a:xfrm>
          <a:prstGeom prst="rect">
            <a:avLst/>
          </a:prstGeom>
          <a:noFill/>
        </p:spPr>
      </p:pic>
      <p:pic>
        <p:nvPicPr>
          <p:cNvPr id="17" name="文本框 4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785" b="89679"/>
          <a:stretch>
            <a:fillRect/>
          </a:stretch>
        </p:blipFill>
        <p:spPr>
          <a:xfrm>
            <a:off x="8153400" y="515406"/>
            <a:ext cx="3946405" cy="1133364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288000" y="288000"/>
            <a:ext cx="5834418" cy="6858000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343FE3-25F6-44C5-9DA1-E6D75516AA4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4728CE-F7E9-4A8E-B024-47B873453926}" type="slidenum">
              <a:rPr lang="zh-CN" altLang="en-US" smtClean="0"/>
            </a:fld>
            <a:endParaRPr lang="zh-CN" altLang="en-US"/>
          </a:p>
        </p:txBody>
      </p:sp>
      <p:pic>
        <p:nvPicPr>
          <p:cNvPr id="9" name="文本框 4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89" b="91570"/>
          <a:stretch>
            <a:fillRect/>
          </a:stretch>
        </p:blipFill>
        <p:spPr>
          <a:xfrm>
            <a:off x="7411556" y="5057963"/>
            <a:ext cx="4780443" cy="1080000"/>
          </a:xfrm>
          <a:prstGeom prst="rect">
            <a:avLst/>
          </a:prstGeom>
          <a:noFill/>
        </p:spPr>
      </p:pic>
      <p:pic>
        <p:nvPicPr>
          <p:cNvPr id="10" name="文本框 4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08" r="55977" b="91570"/>
          <a:stretch>
            <a:fillRect/>
          </a:stretch>
        </p:blipFill>
        <p:spPr>
          <a:xfrm>
            <a:off x="-74644" y="5053107"/>
            <a:ext cx="7654094" cy="1080000"/>
          </a:xfrm>
          <a:prstGeom prst="rect">
            <a:avLst/>
          </a:prstGeom>
          <a:noFill/>
        </p:spPr>
      </p:pic>
      <p:pic>
        <p:nvPicPr>
          <p:cNvPr id="12" name="文本框 4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785" b="89679"/>
          <a:stretch>
            <a:fillRect/>
          </a:stretch>
        </p:blipFill>
        <p:spPr>
          <a:xfrm>
            <a:off x="8153400" y="515406"/>
            <a:ext cx="3946405" cy="1133364"/>
          </a:xfrm>
          <a:prstGeom prst="rect">
            <a:avLst/>
          </a:prstGeom>
          <a:noFill/>
        </p:spPr>
      </p:pic>
      <p:pic>
        <p:nvPicPr>
          <p:cNvPr id="7" name="图片 6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224243" y="2862804"/>
            <a:ext cx="2692400" cy="850900"/>
          </a:xfrm>
          <a:prstGeom prst="rect">
            <a:avLst/>
          </a:prstGeom>
        </p:spPr>
      </p:pic>
      <p:sp>
        <p:nvSpPr>
          <p:cNvPr id="13" name="文本占位符 24"/>
          <p:cNvSpPr>
            <a:spLocks noGrp="1"/>
          </p:cNvSpPr>
          <p:nvPr>
            <p:ph type="body" sz="quarter" idx="13" hasCustomPrompt="1"/>
          </p:nvPr>
        </p:nvSpPr>
        <p:spPr>
          <a:xfrm>
            <a:off x="4241763" y="2818157"/>
            <a:ext cx="4861597" cy="914400"/>
          </a:xfrm>
        </p:spPr>
        <p:txBody>
          <a:bodyPr vert="horz" lIns="91440" tIns="45720" rIns="91440" bIns="45720" rtlCol="0" anchor="ctr" anchorCtr="0">
            <a:noAutofit/>
          </a:bodyPr>
          <a:lstStyle>
            <a:lvl1pPr>
              <a:defRPr lang="zh-CN" altLang="en-US" sz="4400" b="1" dirty="0" smtClean="0">
                <a:solidFill>
                  <a:srgbClr val="832D8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kumimoji="1" lang="zh-CN" altLang="en-US"/>
              <a:t>单击此处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0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343FE3-25F6-44C5-9DA1-E6D75516AA4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4728CE-F7E9-4A8E-B024-47B87345392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.xml"/><Relationship Id="rId7" Type="http://schemas.openxmlformats.org/officeDocument/2006/relationships/image" Target="../media/image33.jpeg"/><Relationship Id="rId6" Type="http://schemas.openxmlformats.org/officeDocument/2006/relationships/image" Target="../media/image32.jpeg"/><Relationship Id="rId5" Type="http://schemas.openxmlformats.org/officeDocument/2006/relationships/image" Target="../media/image31.jpeg"/><Relationship Id="rId4" Type="http://schemas.openxmlformats.org/officeDocument/2006/relationships/image" Target="../media/image30.jpeg"/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6.xml"/><Relationship Id="rId8" Type="http://schemas.openxmlformats.org/officeDocument/2006/relationships/image" Target="../media/image34.jpeg"/><Relationship Id="rId7" Type="http://schemas.openxmlformats.org/officeDocument/2006/relationships/image" Target="../media/image33.jpeg"/><Relationship Id="rId6" Type="http://schemas.openxmlformats.org/officeDocument/2006/relationships/image" Target="../media/image32.jpeg"/><Relationship Id="rId5" Type="http://schemas.openxmlformats.org/officeDocument/2006/relationships/image" Target="../media/image31.jpeg"/><Relationship Id="rId4" Type="http://schemas.openxmlformats.org/officeDocument/2006/relationships/image" Target="../media/image30.jpeg"/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6.xml"/><Relationship Id="rId5" Type="http://schemas.openxmlformats.org/officeDocument/2006/relationships/image" Target="../media/image39.jpeg"/><Relationship Id="rId4" Type="http://schemas.openxmlformats.org/officeDocument/2006/relationships/image" Target="../media/image38.jpeg"/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image" Target="../media/image3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822372" y="4723984"/>
            <a:ext cx="6788718" cy="8244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  <a:buClrTx/>
              <a:buSzTx/>
              <a:buFontTx/>
            </a:pPr>
            <a:r>
              <a:rPr lang="en-US" altLang="zh-CN" sz="3600" b="1" dirty="0" smtClean="0">
                <a:solidFill>
                  <a:srgbClr val="832D8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XXXXXX</a:t>
            </a:r>
            <a:endParaRPr lang="zh-CN" altLang="en-US" sz="4400" b="1" dirty="0">
              <a:solidFill>
                <a:srgbClr val="832D8F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0964757" y="5638089"/>
            <a:ext cx="646332" cy="4565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zh-CN" sz="18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XXX</a:t>
            </a:r>
            <a:endParaRPr lang="en-US" altLang="zh-CN" sz="1800" b="1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 txBox="1"/>
          <p:nvPr/>
        </p:nvSpPr>
        <p:spPr>
          <a:xfrm>
            <a:off x="3039608" y="3130433"/>
            <a:ext cx="8731845" cy="2830195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2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altLang="zh-CN" b="1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PART 1   </a:t>
            </a:r>
            <a:r>
              <a:rPr lang="zh-CN" altLang="en-US" b="1" dirty="0" smtClean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变系数回归</a:t>
            </a:r>
            <a:endParaRPr lang="en-US" altLang="zh-CN" b="1" dirty="0" smtClean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 marL="0" indent="0">
              <a:lnSpc>
                <a:spcPct val="2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altLang="zh-CN" b="1" dirty="0" smtClean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PART </a:t>
            </a:r>
            <a:r>
              <a:rPr lang="en-US" altLang="zh-CN" b="1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2   </a:t>
            </a:r>
            <a:r>
              <a:rPr lang="en-US" altLang="zh-CN" b="1" dirty="0" smtClean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XXX</a:t>
            </a:r>
            <a:endParaRPr lang="en-US" altLang="zh-CN" b="1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  <a:p>
            <a:pPr marL="0" indent="0">
              <a:lnSpc>
                <a:spcPct val="2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</a:pPr>
            <a:r>
              <a:rPr lang="en-US" altLang="zh-CN" b="1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PART 3   </a:t>
            </a:r>
            <a:r>
              <a:rPr lang="en-US" altLang="zh-CN" b="1" dirty="0" smtClean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XXX</a:t>
            </a:r>
            <a:endParaRPr lang="en-US" altLang="zh-CN" b="1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>
          <a:xfrm>
            <a:off x="3409727" y="5009526"/>
            <a:ext cx="5504069" cy="645160"/>
          </a:xfrm>
        </p:spPr>
        <p:txBody>
          <a:bodyPr/>
          <a:lstStyle/>
          <a:p>
            <a:r>
              <a:rPr dirty="0" smtClean="0"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变系数</a:t>
            </a:r>
            <a:r>
              <a:rPr dirty="0" smtClean="0"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回归</a:t>
            </a:r>
            <a:endParaRPr dirty="0" smtClean="0"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01</a:t>
            </a:r>
            <a:endParaRPr lang="zh-CN" altLang="en-US" dirty="0"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>
          <a:xfrm>
            <a:off x="1168063" y="206661"/>
            <a:ext cx="2478405" cy="589280"/>
          </a:xfrm>
        </p:spPr>
        <p:txBody>
          <a:bodyPr/>
          <a:lstStyle/>
          <a:p>
            <a:r>
              <a:rPr dirty="0" smtClean="0">
                <a:sym typeface="Arial" panose="020B0604020202020204" pitchFamily="34" charset="0"/>
              </a:rPr>
              <a:t>变系数</a:t>
            </a:r>
            <a:r>
              <a:rPr dirty="0" smtClean="0">
                <a:sym typeface="Arial" panose="020B0604020202020204" pitchFamily="34" charset="0"/>
              </a:rPr>
              <a:t>回归</a:t>
            </a:r>
            <a:endParaRPr dirty="0" smtClean="0">
              <a:sym typeface="Arial" panose="020B0604020202020204" pitchFamily="34" charset="0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4"/>
          </p:nvPr>
        </p:nvSpPr>
        <p:spPr>
          <a:xfrm>
            <a:off x="1168063" y="590897"/>
            <a:ext cx="1198880" cy="368300"/>
          </a:xfrm>
        </p:spPr>
        <p:txBody>
          <a:bodyPr/>
          <a:lstStyle/>
          <a:p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模型</a:t>
            </a:r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介绍</a:t>
            </a:r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01</a:t>
            </a:r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文本框 1"/>
              <p:cNvSpPr txBox="1"/>
              <p:nvPr/>
            </p:nvSpPr>
            <p:spPr>
              <a:xfrm>
                <a:off x="1061085" y="1304290"/>
                <a:ext cx="10161905" cy="4425950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p>
                <a:pPr indent="457200" algn="l" fontAlgn="auto"/>
                <a:r>
                  <a:rPr lang="zh-CN" altLang="en-US" sz="2400" dirty="0" smtClean="0">
                    <a:latin typeface="宋体" panose="02010600030101010101" pitchFamily="2" charset="-122"/>
                    <a:ea typeface="宋体" panose="02010600030101010101" pitchFamily="2" charset="-122"/>
                  </a:rPr>
                  <a:t>在常系数回归模型中，认为自变量对因变量的影响是保持不变的。模型定义如下：</a:t>
                </a:r>
                <a:endParaRPr lang="zh-CN" altLang="en-US" sz="2400" dirty="0" smtClean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pPr indent="457200" algn="l" fontAlgn="auto"/>
                <a:endParaRPr lang="zh-CN" altLang="en-US" sz="2400" dirty="0" smtClean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pPr indent="457200" algn="l" fontAlgn="auto"/>
                <a:endParaRPr lang="zh-CN" altLang="en-US" sz="2400" dirty="0" smtClean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pPr indent="457200" algn="l" fontAlgn="auto"/>
                <a:r>
                  <a:rPr lang="zh-CN" altLang="en-US" sz="2400" dirty="0" smtClean="0">
                    <a:latin typeface="宋体" panose="02010600030101010101" pitchFamily="2" charset="-122"/>
                    <a:ea typeface="宋体" panose="02010600030101010101" pitchFamily="2" charset="-122"/>
                  </a:rPr>
                  <a:t>其中，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 smtClean="0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sz="2400" i="1" dirty="0" smtClean="0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i="1" dirty="0" smtClean="0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𝑖</m:t>
                        </m:r>
                        <m:r>
                          <a:rPr lang="en-US" altLang="zh-CN" sz="2400" i="1" dirty="0" smtClean="0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,</m:t>
                        </m:r>
                        <m:r>
                          <a:rPr lang="en-US" altLang="zh-CN" sz="2400" i="1" dirty="0" smtClean="0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zh-CN" altLang="en-US" sz="2400" dirty="0" smtClean="0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表示第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𝑖</m:t>
                    </m:r>
                  </m:oMath>
                </a14:m>
                <a:r>
                  <a:rPr lang="zh-CN" altLang="en-US" sz="2400" dirty="0" smtClean="0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个样本的第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𝑗</m:t>
                    </m:r>
                  </m:oMath>
                </a14:m>
                <a:r>
                  <a:rPr lang="zh-CN" altLang="en-US" sz="2400" dirty="0" smtClean="0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个自变量。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𝜖</m:t>
                    </m:r>
                  </m:oMath>
                </a14:m>
                <a:r>
                  <a:rPr lang="zh-CN" altLang="en-US" sz="2400" dirty="0" smtClean="0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为均值为</a:t>
                </a:r>
                <a:r>
                  <a:rPr lang="en-US" altLang="zh-CN" sz="2400" dirty="0" smtClean="0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0</a:t>
                </a:r>
                <a:r>
                  <a:rPr lang="zh-CN" altLang="en-US" sz="2400" dirty="0" smtClean="0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，方差为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 dirty="0" smtClean="0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</m:ctrlPr>
                      </m:sSupPr>
                      <m:e>
                        <m:r>
                          <a:rPr lang="en-US" altLang="zh-CN" sz="2400" i="1" dirty="0" smtClean="0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𝛿</m:t>
                        </m:r>
                      </m:e>
                      <m:sup>
                        <m:r>
                          <a:rPr lang="en-US" altLang="zh-CN" sz="2400" i="1" dirty="0" smtClean="0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zh-CN" altLang="en-US" sz="2400" dirty="0" smtClean="0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的噪声。</a:t>
                </a:r>
                <a:endParaRPr lang="zh-CN" altLang="en-US" sz="2400" dirty="0" smtClean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pPr indent="457200" algn="l" fontAlgn="auto"/>
                <a:r>
                  <a:rPr lang="zh-CN" altLang="en-US" sz="2400" dirty="0" smtClean="0">
                    <a:latin typeface="宋体" panose="02010600030101010101" pitchFamily="2" charset="-122"/>
                    <a:ea typeface="宋体" panose="02010600030101010101" pitchFamily="2" charset="-122"/>
                  </a:rPr>
                  <a:t>但是当自变量对因变量的影响会随着时间变化时，应当使用变系数模型，其模型定义</a:t>
                </a:r>
                <a:r>
                  <a:rPr lang="zh-CN" altLang="en-US" sz="2400" dirty="0" smtClean="0">
                    <a:latin typeface="宋体" panose="02010600030101010101" pitchFamily="2" charset="-122"/>
                    <a:ea typeface="宋体" panose="02010600030101010101" pitchFamily="2" charset="-122"/>
                  </a:rPr>
                  <a:t>如下：</a:t>
                </a:r>
                <a:endParaRPr lang="zh-CN" altLang="en-US" sz="2400" dirty="0" smtClean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pPr indent="457200" algn="l" fontAlgn="auto"/>
                <a:endParaRPr lang="zh-CN" altLang="en-US" sz="2400" dirty="0" smtClean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pPr indent="457200" algn="l" fontAlgn="auto"/>
                <a:endParaRPr lang="zh-CN" altLang="en-US" sz="2400" dirty="0" smtClean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pPr indent="457200" algn="l" fontAlgn="auto"/>
                <a:r>
                  <a:rPr lang="zh-CN" altLang="en-US" sz="2400" dirty="0" smtClean="0">
                    <a:latin typeface="宋体" panose="02010600030101010101" pitchFamily="2" charset="-122"/>
                    <a:ea typeface="宋体" panose="02010600030101010101" pitchFamily="2" charset="-122"/>
                  </a:rPr>
                  <a:t>其中，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𝑖</m:t>
                    </m:r>
                  </m:oMath>
                </a14:m>
                <a:r>
                  <a:rPr lang="zh-CN" altLang="en-US" sz="2400" dirty="0" smtClean="0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表示时间或空间上的位置，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 smtClean="0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sz="2400" i="1" dirty="0" smtClean="0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𝛽</m:t>
                        </m:r>
                      </m:e>
                      <m:sub>
                        <m:r>
                          <a:rPr lang="en-US" altLang="zh-CN" sz="2400" i="1" dirty="0" smtClean="0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𝑗</m:t>
                        </m:r>
                      </m:sub>
                    </m:sSub>
                    <m:r>
                      <a:rPr lang="en-US" altLang="zh-CN" sz="2400" i="1" dirty="0" smtClean="0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(</m:t>
                    </m:r>
                    <m:r>
                      <a:rPr lang="en-US" altLang="zh-CN" sz="2400" i="1" dirty="0" smtClean="0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𝑡</m:t>
                    </m:r>
                    <m:r>
                      <a:rPr lang="en-US" altLang="zh-CN" sz="2400" i="1" dirty="0" smtClean="0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)</m:t>
                    </m:r>
                  </m:oMath>
                </a14:m>
                <a:r>
                  <a:rPr lang="zh-CN" altLang="en-US" sz="2400" dirty="0" smtClean="0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随时间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𝑡</m:t>
                    </m:r>
                  </m:oMath>
                </a14:m>
                <a:r>
                  <a:rPr lang="zh-CN" altLang="en-US" sz="2400" dirty="0" smtClean="0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变化。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𝜖</m:t>
                    </m:r>
                    <m:r>
                      <a:rPr lang="en-US" altLang="zh-CN" sz="2400" i="1" dirty="0" smtClean="0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(</m:t>
                    </m:r>
                    <m:r>
                      <a:rPr lang="en-US" altLang="zh-CN" sz="2400" i="1" dirty="0" smtClean="0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𝑡</m:t>
                    </m:r>
                    <m:r>
                      <a:rPr lang="en-US" altLang="zh-CN" sz="2400" i="1" dirty="0" smtClean="0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)</m:t>
                    </m:r>
                  </m:oMath>
                </a14:m>
                <a:r>
                  <a:rPr lang="zh-CN" altLang="en-US" sz="2400" dirty="0" smtClean="0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独立服从均值为</a:t>
                </a:r>
                <a:r>
                  <a:rPr lang="en-US" altLang="zh-CN" sz="2400" dirty="0" smtClean="0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0</a:t>
                </a:r>
                <a:r>
                  <a:rPr lang="zh-CN" altLang="en-US" sz="2400" dirty="0" smtClean="0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，方差为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 dirty="0" smtClean="0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</m:ctrlPr>
                      </m:sSupPr>
                      <m:e>
                        <m:r>
                          <a:rPr lang="en-US" altLang="zh-CN" sz="2400" i="1" dirty="0" smtClean="0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𝛿</m:t>
                        </m:r>
                      </m:e>
                      <m:sup>
                        <m:r>
                          <a:rPr lang="en-US" altLang="zh-CN" sz="2400" i="1" dirty="0" smtClean="0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2</m:t>
                        </m:r>
                      </m:sup>
                    </m:sSup>
                    <m:r>
                      <a:rPr lang="en-US" altLang="zh-CN" sz="2400" i="1" dirty="0" smtClean="0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(</m:t>
                    </m:r>
                    <m:r>
                      <a:rPr lang="en-US" altLang="zh-CN" sz="2400" i="1" dirty="0" smtClean="0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𝑡</m:t>
                    </m:r>
                    <m:r>
                      <a:rPr lang="en-US" altLang="zh-CN" sz="2400" i="1" dirty="0" smtClean="0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)</m:t>
                    </m:r>
                  </m:oMath>
                </a14:m>
                <a:r>
                  <a:rPr lang="zh-CN" altLang="en-US" sz="2400" dirty="0" smtClean="0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的</a:t>
                </a:r>
                <a:r>
                  <a:rPr lang="zh-CN" altLang="en-US" sz="2400" dirty="0" smtClean="0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高斯分布。</a:t>
                </a:r>
                <a:endParaRPr lang="zh-CN" altLang="en-US" sz="2400" dirty="0" smtClean="0">
                  <a:latin typeface="Cambria Math" panose="02040503050406030204" charset="0"/>
                  <a:ea typeface="宋体" panose="02010600030101010101" pitchFamily="2" charset="-122"/>
                  <a:cs typeface="Cambria Math" panose="02040503050406030204" charset="0"/>
                </a:endParaRPr>
              </a:p>
              <a:p>
                <a:pPr indent="457200" algn="l" fontAlgn="auto"/>
                <a:endParaRPr lang="zh-CN" altLang="en-US" sz="2400" i="1" dirty="0" smtClean="0">
                  <a:latin typeface="Cambria Math" panose="02040503050406030204" charset="0"/>
                  <a:ea typeface="宋体" panose="02010600030101010101" pitchFamily="2" charset="-122"/>
                  <a:cs typeface="Cambria Math" panose="02040503050406030204" charset="0"/>
                </a:endParaRPr>
              </a:p>
              <a:p>
                <a:pPr indent="457200" algn="l" fontAlgn="auto"/>
                <a:endParaRPr lang="en-US" altLang="zh-CN" sz="2400" i="1" dirty="0" smtClean="0">
                  <a:latin typeface="Cambria Math" panose="02040503050406030204" charset="0"/>
                  <a:ea typeface="宋体" panose="02010600030101010101" pitchFamily="2" charset="-122"/>
                  <a:cs typeface="Cambria Math" panose="02040503050406030204" charset="0"/>
                </a:endParaRPr>
              </a:p>
              <a:p>
                <a:pPr indent="457200" algn="l" fontAlgn="auto"/>
                <a:endParaRPr lang="zh-CN" altLang="en-US" sz="2400" dirty="0" smtClean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pPr indent="457200" algn="l" fontAlgn="auto"/>
                <a:endParaRPr lang="zh-CN" altLang="en-US" sz="2400" dirty="0" smtClean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</p:txBody>
          </p:sp>
        </mc:Choice>
        <mc:Fallback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1085" y="1304290"/>
                <a:ext cx="10161905" cy="4425950"/>
              </a:xfrm>
              <a:prstGeom prst="rect">
                <a:avLst/>
              </a:prstGeom>
              <a:blipFill rotWithShape="1">
                <a:blip r:embed="rId1"/>
                <a:stretch>
                  <a:fillRect r="-1425" b="-267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 descr="QianJianTec17138398961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9215" y="2172335"/>
            <a:ext cx="6974205" cy="448310"/>
          </a:xfrm>
          <a:prstGeom prst="rect">
            <a:avLst/>
          </a:prstGeom>
        </p:spPr>
      </p:pic>
      <p:pic>
        <p:nvPicPr>
          <p:cNvPr id="11" name="图片 10" descr="QianJianTec17138419898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0560" y="4050665"/>
            <a:ext cx="8310880" cy="48768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框 2"/>
              <p:cNvSpPr txBox="1"/>
              <p:nvPr/>
            </p:nvSpPr>
            <p:spPr>
              <a:xfrm>
                <a:off x="1014730" y="1304290"/>
                <a:ext cx="10161905" cy="4425950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p>
                <a:pPr indent="457200" algn="l" fontAlgn="auto"/>
                <a:r>
                  <a:rPr lang="zh-CN" altLang="en-US" sz="2400" dirty="0" smtClean="0">
                    <a:latin typeface="宋体" panose="02010600030101010101" pitchFamily="2" charset="-122"/>
                    <a:ea typeface="宋体" panose="02010600030101010101" pitchFamily="2" charset="-122"/>
                  </a:rPr>
                  <a:t>常系数线性回归最小二程法的离差平方和</a:t>
                </a:r>
                <a:r>
                  <a:rPr lang="zh-CN" altLang="en-US" sz="2400" dirty="0" smtClean="0">
                    <a:latin typeface="宋体" panose="02010600030101010101" pitchFamily="2" charset="-122"/>
                    <a:ea typeface="宋体" panose="02010600030101010101" pitchFamily="2" charset="-122"/>
                  </a:rPr>
                  <a:t>为：</a:t>
                </a:r>
                <a:endParaRPr lang="zh-CN" altLang="en-US" sz="2400" dirty="0" smtClean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pPr indent="457200" algn="l" fontAlgn="auto"/>
                <a:endParaRPr lang="zh-CN" altLang="en-US" sz="2400" dirty="0" smtClean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pPr indent="457200" algn="l" fontAlgn="auto"/>
                <a:endParaRPr lang="zh-CN" altLang="en-US" sz="2400" dirty="0" smtClean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pPr indent="457200" algn="l" fontAlgn="auto"/>
                <a:r>
                  <a:rPr lang="zh-CN" altLang="en-US" sz="2400" dirty="0" smtClean="0">
                    <a:latin typeface="宋体" panose="02010600030101010101" pitchFamily="2" charset="-122"/>
                    <a:ea typeface="宋体" panose="02010600030101010101" pitchFamily="2" charset="-122"/>
                  </a:rPr>
                  <a:t>上式中每个样本的权重相同，即认为所有时间点的影响都相同。加权最小二乘法引入权重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 smtClean="0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sz="2400" i="1" dirty="0" smtClean="0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𝑤</m:t>
                        </m:r>
                      </m:e>
                      <m:sub>
                        <m:r>
                          <a:rPr lang="en-US" altLang="zh-CN" sz="2400" i="1" dirty="0" smtClean="0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2400" dirty="0" smtClean="0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来调整不同时间上的影响，其离差平方和</a:t>
                </a:r>
                <a:r>
                  <a:rPr lang="zh-CN" altLang="en-US" sz="2400" dirty="0" smtClean="0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为：</a:t>
                </a:r>
                <a:endParaRPr lang="zh-CN" altLang="en-US" sz="2400" dirty="0" smtClean="0">
                  <a:latin typeface="Cambria Math" panose="02040503050406030204" charset="0"/>
                  <a:ea typeface="宋体" panose="02010600030101010101" pitchFamily="2" charset="-122"/>
                  <a:cs typeface="Cambria Math" panose="02040503050406030204" charset="0"/>
                </a:endParaRPr>
              </a:p>
              <a:p>
                <a:pPr indent="457200" algn="l" fontAlgn="auto"/>
                <a:endParaRPr lang="zh-CN" altLang="en-US" sz="2400" dirty="0" smtClean="0">
                  <a:latin typeface="Cambria Math" panose="02040503050406030204" charset="0"/>
                  <a:ea typeface="宋体" panose="02010600030101010101" pitchFamily="2" charset="-122"/>
                  <a:cs typeface="Cambria Math" panose="02040503050406030204" charset="0"/>
                </a:endParaRPr>
              </a:p>
              <a:p>
                <a:pPr indent="457200" algn="l" fontAlgn="auto"/>
                <a:endParaRPr lang="zh-CN" altLang="en-US" sz="2400" dirty="0" smtClean="0">
                  <a:latin typeface="Cambria Math" panose="02040503050406030204" charset="0"/>
                  <a:ea typeface="宋体" panose="02010600030101010101" pitchFamily="2" charset="-122"/>
                  <a:cs typeface="Cambria Math" panose="02040503050406030204" charset="0"/>
                </a:endParaRPr>
              </a:p>
              <a:p>
                <a:pPr indent="457200" algn="l" fontAlgn="auto"/>
                <a:r>
                  <a:rPr lang="zh-CN" altLang="en-US" sz="2400" dirty="0" smtClean="0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其矩阵表示</a:t>
                </a:r>
                <a:r>
                  <a:rPr lang="zh-CN" altLang="en-US" sz="2400" dirty="0" smtClean="0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为：</a:t>
                </a:r>
                <a:endParaRPr lang="zh-CN" altLang="en-US" sz="2400" dirty="0" smtClean="0">
                  <a:latin typeface="Cambria Math" panose="02040503050406030204" charset="0"/>
                  <a:ea typeface="宋体" panose="02010600030101010101" pitchFamily="2" charset="-122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4730" y="1304290"/>
                <a:ext cx="10161905" cy="4425950"/>
              </a:xfrm>
              <a:prstGeom prst="rect">
                <a:avLst/>
              </a:prstGeo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图片 8" descr="QianJianTec171384124087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6170" y="1746250"/>
            <a:ext cx="5069205" cy="684530"/>
          </a:xfrm>
          <a:prstGeom prst="rect">
            <a:avLst/>
          </a:prstGeom>
        </p:spPr>
      </p:pic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>
          <a:xfrm>
            <a:off x="1168063" y="206661"/>
            <a:ext cx="2478405" cy="589280"/>
          </a:xfrm>
        </p:spPr>
        <p:txBody>
          <a:bodyPr/>
          <a:lstStyle/>
          <a:p>
            <a:r>
              <a:rPr dirty="0" smtClean="0">
                <a:sym typeface="Arial" panose="020B0604020202020204" pitchFamily="34" charset="0"/>
              </a:rPr>
              <a:t>变系数</a:t>
            </a:r>
            <a:r>
              <a:rPr dirty="0" smtClean="0">
                <a:sym typeface="Arial" panose="020B0604020202020204" pitchFamily="34" charset="0"/>
              </a:rPr>
              <a:t>回归</a:t>
            </a:r>
            <a:endParaRPr dirty="0" smtClean="0">
              <a:sym typeface="Arial" panose="020B0604020202020204" pitchFamily="34" charset="0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4"/>
          </p:nvPr>
        </p:nvSpPr>
        <p:spPr>
          <a:xfrm>
            <a:off x="1168063" y="590897"/>
            <a:ext cx="3484880" cy="368300"/>
          </a:xfrm>
        </p:spPr>
        <p:txBody>
          <a:bodyPr/>
          <a:lstStyle/>
          <a:p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模型求解</a:t>
            </a: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——</a:t>
            </a:r>
            <a:r>
              <a:rPr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加权最小二乘</a:t>
            </a:r>
            <a:r>
              <a:rPr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法</a:t>
            </a:r>
            <a:endParaRPr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01</a:t>
            </a:r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10" name="图片 9" descr="QianJianTec17138417053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7365" y="3190240"/>
            <a:ext cx="6096000" cy="690245"/>
          </a:xfrm>
          <a:prstGeom prst="rect">
            <a:avLst/>
          </a:prstGeom>
        </p:spPr>
      </p:pic>
      <p:pic>
        <p:nvPicPr>
          <p:cNvPr id="11" name="图片 10" descr="QianJianTec171384221928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1640" y="4312920"/>
            <a:ext cx="1016000" cy="1417320"/>
          </a:xfrm>
          <a:prstGeom prst="rect">
            <a:avLst/>
          </a:prstGeom>
        </p:spPr>
      </p:pic>
      <p:pic>
        <p:nvPicPr>
          <p:cNvPr id="13" name="图片 12" descr="QianJianTec171384241643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7365" y="4314190"/>
            <a:ext cx="2454275" cy="1416050"/>
          </a:xfrm>
          <a:prstGeom prst="rect">
            <a:avLst/>
          </a:prstGeom>
        </p:spPr>
      </p:pic>
      <p:pic>
        <p:nvPicPr>
          <p:cNvPr id="14" name="图片 13" descr="QianJianTec171384250054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41365" y="4277995"/>
            <a:ext cx="1263650" cy="1452245"/>
          </a:xfrm>
          <a:prstGeom prst="rect">
            <a:avLst/>
          </a:prstGeom>
        </p:spPr>
      </p:pic>
      <p:pic>
        <p:nvPicPr>
          <p:cNvPr id="15" name="图片 14" descr="QianJianTec171384281316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44740" y="4839335"/>
            <a:ext cx="3728085" cy="32956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框 2"/>
              <p:cNvSpPr txBox="1"/>
              <p:nvPr/>
            </p:nvSpPr>
            <p:spPr>
              <a:xfrm>
                <a:off x="1014730" y="1304290"/>
                <a:ext cx="10161905" cy="4425950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p>
                <a:pPr indent="457200" algn="l" fontAlgn="auto"/>
                <a:r>
                  <a:rPr lang="zh-CN" altLang="en-US" sz="2400" dirty="0" smtClean="0">
                    <a:latin typeface="宋体" panose="02010600030101010101" pitchFamily="2" charset="-122"/>
                    <a:ea typeface="宋体" panose="02010600030101010101" pitchFamily="2" charset="-122"/>
                  </a:rPr>
                  <a:t>常系数线性回归最小二程法的离差平方和</a:t>
                </a:r>
                <a:r>
                  <a:rPr lang="zh-CN" altLang="en-US" sz="2400" dirty="0" smtClean="0">
                    <a:latin typeface="宋体" panose="02010600030101010101" pitchFamily="2" charset="-122"/>
                    <a:ea typeface="宋体" panose="02010600030101010101" pitchFamily="2" charset="-122"/>
                  </a:rPr>
                  <a:t>为：</a:t>
                </a:r>
                <a:endParaRPr lang="zh-CN" altLang="en-US" sz="2400" dirty="0" smtClean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pPr indent="457200" algn="l" fontAlgn="auto"/>
                <a:endParaRPr lang="zh-CN" altLang="en-US" sz="2400" dirty="0" smtClean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pPr indent="457200" algn="l" fontAlgn="auto"/>
                <a:endParaRPr lang="zh-CN" altLang="en-US" sz="2400" dirty="0" smtClean="0">
                  <a:latin typeface="宋体" panose="02010600030101010101" pitchFamily="2" charset="-122"/>
                  <a:ea typeface="宋体" panose="02010600030101010101" pitchFamily="2" charset="-122"/>
                </a:endParaRPr>
              </a:p>
              <a:p>
                <a:pPr indent="457200" algn="l" fontAlgn="auto"/>
                <a:r>
                  <a:rPr lang="zh-CN" altLang="en-US" sz="2400" dirty="0" smtClean="0">
                    <a:latin typeface="宋体" panose="02010600030101010101" pitchFamily="2" charset="-122"/>
                    <a:ea typeface="宋体" panose="02010600030101010101" pitchFamily="2" charset="-122"/>
                  </a:rPr>
                  <a:t>上式中每个样本的权重相同，即认为所有时间点的影响都相同。加权最小二乘法引入权重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 smtClean="0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sz="2400" i="1" dirty="0" smtClean="0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𝑤</m:t>
                        </m:r>
                      </m:e>
                      <m:sub>
                        <m:r>
                          <a:rPr lang="en-US" altLang="zh-CN" sz="2400" i="1" dirty="0" smtClean="0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2400" dirty="0" smtClean="0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来调整不同时间上的影响，其离差平方和</a:t>
                </a:r>
                <a:r>
                  <a:rPr lang="zh-CN" altLang="en-US" sz="2400" dirty="0" smtClean="0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为：</a:t>
                </a:r>
                <a:endParaRPr lang="zh-CN" altLang="en-US" sz="2400" dirty="0" smtClean="0">
                  <a:latin typeface="Cambria Math" panose="02040503050406030204" charset="0"/>
                  <a:ea typeface="宋体" panose="02010600030101010101" pitchFamily="2" charset="-122"/>
                  <a:cs typeface="Cambria Math" panose="02040503050406030204" charset="0"/>
                </a:endParaRPr>
              </a:p>
              <a:p>
                <a:pPr indent="457200" algn="l" fontAlgn="auto"/>
                <a:endParaRPr lang="zh-CN" altLang="en-US" sz="2400" dirty="0" smtClean="0">
                  <a:latin typeface="Cambria Math" panose="02040503050406030204" charset="0"/>
                  <a:ea typeface="宋体" panose="02010600030101010101" pitchFamily="2" charset="-122"/>
                  <a:cs typeface="Cambria Math" panose="02040503050406030204" charset="0"/>
                </a:endParaRPr>
              </a:p>
              <a:p>
                <a:pPr indent="457200" algn="l" fontAlgn="auto"/>
                <a:endParaRPr lang="zh-CN" altLang="en-US" sz="2400" dirty="0" smtClean="0">
                  <a:latin typeface="Cambria Math" panose="02040503050406030204" charset="0"/>
                  <a:ea typeface="宋体" panose="02010600030101010101" pitchFamily="2" charset="-122"/>
                  <a:cs typeface="Cambria Math" panose="02040503050406030204" charset="0"/>
                </a:endParaRPr>
              </a:p>
              <a:p>
                <a:pPr indent="457200" algn="l" fontAlgn="auto"/>
                <a:r>
                  <a:rPr lang="zh-CN" altLang="en-US" sz="2400" dirty="0" smtClean="0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其矩阵表示</a:t>
                </a:r>
                <a:r>
                  <a:rPr lang="zh-CN" altLang="en-US" sz="2400" dirty="0" smtClean="0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为：</a:t>
                </a:r>
                <a:endParaRPr lang="zh-CN" altLang="en-US" sz="2400" dirty="0" smtClean="0">
                  <a:latin typeface="Cambria Math" panose="02040503050406030204" charset="0"/>
                  <a:ea typeface="宋体" panose="02010600030101010101" pitchFamily="2" charset="-122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4730" y="1304290"/>
                <a:ext cx="10161905" cy="4425950"/>
              </a:xfrm>
              <a:prstGeom prst="rect">
                <a:avLst/>
              </a:prstGeo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图片 8" descr="QianJianTec171384124087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6170" y="1746250"/>
            <a:ext cx="5069205" cy="684530"/>
          </a:xfrm>
          <a:prstGeom prst="rect">
            <a:avLst/>
          </a:prstGeom>
        </p:spPr>
      </p:pic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>
          <a:xfrm>
            <a:off x="1168063" y="206661"/>
            <a:ext cx="2478405" cy="589280"/>
          </a:xfrm>
        </p:spPr>
        <p:txBody>
          <a:bodyPr/>
          <a:lstStyle/>
          <a:p>
            <a:r>
              <a:rPr dirty="0" smtClean="0">
                <a:sym typeface="Arial" panose="020B0604020202020204" pitchFamily="34" charset="0"/>
              </a:rPr>
              <a:t>变系数</a:t>
            </a:r>
            <a:r>
              <a:rPr dirty="0" smtClean="0">
                <a:sym typeface="Arial" panose="020B0604020202020204" pitchFamily="34" charset="0"/>
              </a:rPr>
              <a:t>回归</a:t>
            </a:r>
            <a:endParaRPr dirty="0" smtClean="0">
              <a:sym typeface="Arial" panose="020B0604020202020204" pitchFamily="34" charset="0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4"/>
          </p:nvPr>
        </p:nvSpPr>
        <p:spPr>
          <a:xfrm>
            <a:off x="1168063" y="590897"/>
            <a:ext cx="3484880" cy="368300"/>
          </a:xfrm>
        </p:spPr>
        <p:txBody>
          <a:bodyPr/>
          <a:lstStyle/>
          <a:p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模型求解</a:t>
            </a: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——</a:t>
            </a:r>
            <a:r>
              <a:rPr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加权最小二乘</a:t>
            </a:r>
            <a:r>
              <a:rPr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法</a:t>
            </a:r>
            <a:endParaRPr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01</a:t>
            </a:r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10" name="图片 9" descr="QianJianTec17138417053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7365" y="3190240"/>
            <a:ext cx="6096000" cy="690245"/>
          </a:xfrm>
          <a:prstGeom prst="rect">
            <a:avLst/>
          </a:prstGeom>
        </p:spPr>
      </p:pic>
      <p:pic>
        <p:nvPicPr>
          <p:cNvPr id="11" name="图片 10" descr="QianJianTec171384221928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1640" y="4312920"/>
            <a:ext cx="1016000" cy="1417320"/>
          </a:xfrm>
          <a:prstGeom prst="rect">
            <a:avLst/>
          </a:prstGeom>
        </p:spPr>
      </p:pic>
      <p:pic>
        <p:nvPicPr>
          <p:cNvPr id="13" name="图片 12" descr="QianJianTec171384241643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7365" y="4314190"/>
            <a:ext cx="2454275" cy="1416050"/>
          </a:xfrm>
          <a:prstGeom prst="rect">
            <a:avLst/>
          </a:prstGeom>
        </p:spPr>
      </p:pic>
      <p:pic>
        <p:nvPicPr>
          <p:cNvPr id="14" name="图片 13" descr="QianJianTec171384250054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41365" y="4277995"/>
            <a:ext cx="1263650" cy="1452245"/>
          </a:xfrm>
          <a:prstGeom prst="rect">
            <a:avLst/>
          </a:prstGeom>
        </p:spPr>
      </p:pic>
      <p:pic>
        <p:nvPicPr>
          <p:cNvPr id="15" name="图片 14" descr="QianJianTec171384281316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44740" y="4839335"/>
            <a:ext cx="3728085" cy="329565"/>
          </a:xfrm>
          <a:prstGeom prst="rect">
            <a:avLst/>
          </a:prstGeom>
        </p:spPr>
      </p:pic>
      <p:pic>
        <p:nvPicPr>
          <p:cNvPr id="2" name="图片 1" descr="QianJianTec171384302675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20795" y="5993765"/>
            <a:ext cx="4551045" cy="44640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>
          <a:xfrm>
            <a:off x="1168063" y="206661"/>
            <a:ext cx="2478405" cy="589280"/>
          </a:xfrm>
        </p:spPr>
        <p:txBody>
          <a:bodyPr/>
          <a:lstStyle/>
          <a:p>
            <a:r>
              <a:rPr dirty="0" smtClean="0">
                <a:sym typeface="Arial" panose="020B0604020202020204" pitchFamily="34" charset="0"/>
              </a:rPr>
              <a:t>变系数</a:t>
            </a:r>
            <a:r>
              <a:rPr dirty="0" smtClean="0">
                <a:sym typeface="Arial" panose="020B0604020202020204" pitchFamily="34" charset="0"/>
              </a:rPr>
              <a:t>回归</a:t>
            </a:r>
            <a:endParaRPr dirty="0" smtClean="0">
              <a:sym typeface="Arial" panose="020B0604020202020204" pitchFamily="34" charset="0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4"/>
          </p:nvPr>
        </p:nvSpPr>
        <p:spPr>
          <a:xfrm>
            <a:off x="1168063" y="590897"/>
            <a:ext cx="3484880" cy="368300"/>
          </a:xfrm>
        </p:spPr>
        <p:txBody>
          <a:bodyPr/>
          <a:lstStyle/>
          <a:p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模型求解</a:t>
            </a:r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——</a:t>
            </a:r>
            <a:r>
              <a:rPr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加权最小二乘</a:t>
            </a:r>
            <a:r>
              <a:rPr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法</a:t>
            </a:r>
            <a:endParaRPr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zh-CN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01</a:t>
            </a:r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框 2"/>
              <p:cNvSpPr txBox="1"/>
              <p:nvPr/>
            </p:nvSpPr>
            <p:spPr>
              <a:xfrm>
                <a:off x="988060" y="1019810"/>
                <a:ext cx="10161905" cy="5454650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p>
                <a:pPr indent="457200" algn="l" fontAlgn="auto"/>
                <a:r>
                  <a:rPr lang="zh-CN" altLang="en-US" sz="2400" dirty="0" smtClean="0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使离差平方和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dirty="0" smtClean="0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Q</m:t>
                    </m:r>
                    <m:r>
                      <a:rPr lang="en-US" altLang="zh-CN" sz="2400" dirty="0" smtClean="0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(</m:t>
                    </m:r>
                    <m:acc>
                      <m:accPr>
                        <m:ctrlPr>
                          <a:rPr lang="en-US" altLang="zh-CN" sz="2400" i="1" dirty="0" smtClean="0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</m:ctrlPr>
                      </m:accPr>
                      <m:e>
                        <m:r>
                          <a:rPr lang="en-US" altLang="zh-CN" sz="2400" i="1" dirty="0" smtClean="0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𝛽</m:t>
                        </m:r>
                      </m:e>
                    </m:acc>
                    <m:r>
                      <a:rPr lang="en-US" altLang="zh-CN" sz="2400" i="1" dirty="0" smtClean="0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(</m:t>
                    </m:r>
                    <m:r>
                      <a:rPr lang="en-US" altLang="zh-CN" sz="2400" i="1" dirty="0" smtClean="0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𝑡</m:t>
                    </m:r>
                    <m:r>
                      <a:rPr lang="en-US" altLang="zh-CN" sz="2400" i="1" dirty="0" smtClean="0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))</m:t>
                    </m:r>
                  </m:oMath>
                </a14:m>
                <a:r>
                  <a:rPr lang="zh-CN" altLang="en-US" sz="2400" dirty="0" smtClean="0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最小的</a:t>
                </a:r>
                <a14:m>
                  <m:oMath xmlns:m="http://schemas.openxmlformats.org/officeDocument/2006/math">
                    <m:acc>
                      <m:accPr>
                        <m:ctrlPr>
                          <a:rPr lang="en-US" altLang="zh-CN" sz="2400" i="1" dirty="0" smtClean="0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</m:ctrlPr>
                      </m:accPr>
                      <m:e>
                        <m:r>
                          <a:rPr lang="en-US" altLang="zh-CN" sz="2400" i="1" dirty="0" smtClean="0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𝛽</m:t>
                        </m:r>
                      </m:e>
                    </m:acc>
                    <m:r>
                      <a:rPr lang="en-US" altLang="zh-CN" sz="2400" i="1" dirty="0" smtClean="0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(</m:t>
                    </m:r>
                    <m:r>
                      <a:rPr lang="en-US" altLang="zh-CN" sz="2400" i="1" dirty="0" smtClean="0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𝑡</m:t>
                    </m:r>
                    <m:r>
                      <a:rPr lang="en-US" altLang="zh-CN" sz="2400" i="1" dirty="0" smtClean="0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)</m:t>
                    </m:r>
                  </m:oMath>
                </a14:m>
                <a:r>
                  <a:rPr lang="zh-CN" altLang="en-US" sz="2400" dirty="0" smtClean="0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即最小二乘法的</a:t>
                </a:r>
                <a:r>
                  <a:rPr lang="zh-CN" altLang="en-US" sz="2400" dirty="0" smtClean="0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解：</a:t>
                </a:r>
                <a:endParaRPr lang="zh-CN" altLang="en-US" sz="2400" dirty="0" smtClean="0">
                  <a:latin typeface="Cambria Math" panose="02040503050406030204" charset="0"/>
                  <a:ea typeface="宋体" panose="02010600030101010101" pitchFamily="2" charset="-122"/>
                  <a:cs typeface="Cambria Math" panose="02040503050406030204" charset="0"/>
                </a:endParaRPr>
              </a:p>
              <a:p>
                <a:pPr indent="457200" algn="l" fontAlgn="auto"/>
                <a:endParaRPr lang="zh-CN" altLang="en-US" sz="2400" dirty="0" smtClean="0">
                  <a:latin typeface="Cambria Math" panose="02040503050406030204" charset="0"/>
                  <a:ea typeface="宋体" panose="02010600030101010101" pitchFamily="2" charset="-122"/>
                  <a:cs typeface="Cambria Math" panose="02040503050406030204" charset="0"/>
                </a:endParaRPr>
              </a:p>
              <a:p>
                <a:pPr indent="457200" algn="l" fontAlgn="auto"/>
                <a:endParaRPr lang="zh-CN" altLang="en-US" sz="2400" dirty="0" smtClean="0">
                  <a:latin typeface="Cambria Math" panose="02040503050406030204" charset="0"/>
                  <a:ea typeface="宋体" panose="02010600030101010101" pitchFamily="2" charset="-122"/>
                  <a:cs typeface="Cambria Math" panose="02040503050406030204" charset="0"/>
                </a:endParaRPr>
              </a:p>
              <a:p>
                <a:pPr indent="457200" algn="l" fontAlgn="auto"/>
                <a:endParaRPr lang="zh-CN" altLang="en-US" sz="2400" dirty="0" smtClean="0">
                  <a:latin typeface="Cambria Math" panose="02040503050406030204" charset="0"/>
                  <a:ea typeface="宋体" panose="02010600030101010101" pitchFamily="2" charset="-122"/>
                  <a:cs typeface="Cambria Math" panose="02040503050406030204" charset="0"/>
                </a:endParaRPr>
              </a:p>
              <a:p>
                <a:pPr indent="457200" algn="l" fontAlgn="auto"/>
                <a:endParaRPr lang="zh-CN" altLang="en-US" sz="2400" dirty="0" smtClean="0">
                  <a:latin typeface="Cambria Math" panose="02040503050406030204" charset="0"/>
                  <a:ea typeface="宋体" panose="02010600030101010101" pitchFamily="2" charset="-122"/>
                  <a:cs typeface="Cambria Math" panose="02040503050406030204" charset="0"/>
                </a:endParaRPr>
              </a:p>
              <a:p>
                <a:pPr indent="457200" algn="l" fontAlgn="auto"/>
                <a:r>
                  <a:rPr lang="zh-CN" altLang="en-US" sz="2400" dirty="0" smtClean="0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权重的确定：</a:t>
                </a:r>
                <a:r>
                  <a:rPr lang="en-US" altLang="zh-CN" sz="2400" dirty="0" smtClean="0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                         </a:t>
                </a:r>
                <a:r>
                  <a:rPr lang="zh-CN" altLang="en-US" sz="2400" dirty="0" smtClean="0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𝑡</m:t>
                    </m:r>
                    <m:r>
                      <a:rPr lang="en-US" altLang="zh-CN" sz="2400" i="1" dirty="0" smtClean="0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−</m:t>
                    </m:r>
                    <m:r>
                      <a:rPr lang="en-US" altLang="zh-CN" sz="2400" i="1" dirty="0" smtClean="0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𝑖</m:t>
                    </m:r>
                    <m:r>
                      <a:rPr lang="zh-CN" altLang="en-US" sz="2400" i="1" dirty="0" smtClean="0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表示时间</m:t>
                    </m:r>
                    <m:r>
                      <a:rPr lang="en-US" altLang="zh-CN" sz="2400" i="1" dirty="0" smtClean="0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𝑡</m:t>
                    </m:r>
                    <m:r>
                      <a:rPr lang="zh-CN" altLang="en-US" sz="2400" i="1" dirty="0" smtClean="0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与样本</m:t>
                    </m:r>
                    <m:r>
                      <a:rPr lang="en-US" altLang="zh-CN" sz="2400" i="1" dirty="0" smtClean="0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𝑖</m:t>
                    </m:r>
                    <m:r>
                      <a:rPr lang="zh-CN" altLang="en-US" sz="2400" i="1" dirty="0" smtClean="0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的</m:t>
                    </m:r>
                  </m:oMath>
                </a14:m>
                <a:r>
                  <a:rPr lang="zh-CN" altLang="en-US" sz="2400" dirty="0" smtClean="0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差，样本距离时间</a:t>
                </a:r>
                <a:r>
                  <a:rPr lang="en-US" altLang="zh-CN" sz="2400" dirty="0" smtClean="0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t</a:t>
                </a:r>
                <a:r>
                  <a:rPr lang="zh-CN" altLang="en-US" sz="2400" dirty="0" smtClean="0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越远，权重越小；样本距离时间</a:t>
                </a:r>
                <a:r>
                  <a:rPr lang="en-US" altLang="zh-CN" sz="2400" dirty="0" smtClean="0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t</a:t>
                </a:r>
                <a:r>
                  <a:rPr lang="zh-CN" altLang="en-US" sz="2400" dirty="0" smtClean="0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越近，权重越大。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dirty="0" smtClean="0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θ</m:t>
                    </m:r>
                    <m:r>
                      <a:rPr lang="en-US" altLang="zh-CN" sz="2400" dirty="0" smtClean="0">
                        <a:latin typeface="Cambria Math" panose="02040503050406030204" charset="0"/>
                        <a:ea typeface="宋体" panose="02010600030101010101" pitchFamily="2" charset="-122"/>
                        <a:cs typeface="Cambria Math" panose="02040503050406030204" charset="0"/>
                      </a:rPr>
                      <m:t>=</m:t>
                    </m:r>
                    <m:sSup>
                      <m:sSupPr>
                        <m:ctrlPr>
                          <a:rPr lang="en-US" altLang="zh-CN" sz="2400" i="1" dirty="0" smtClean="0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</m:ctrlPr>
                      </m:sSupPr>
                      <m:e>
                        <m:r>
                          <a:rPr lang="en-US" altLang="zh-CN" sz="2400" i="1" dirty="0" smtClean="0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𝑒</m:t>
                        </m:r>
                      </m:e>
                      <m:sup>
                        <m:r>
                          <a:rPr lang="en-US" altLang="zh-CN" sz="2400" i="1" dirty="0" smtClean="0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zh-CN" sz="2400" i="1" dirty="0" smtClean="0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</m:ctrlPr>
                          </m:fPr>
                          <m:num>
                            <m:r>
                              <a:rPr lang="en-US" altLang="zh-CN" sz="2400" i="1" dirty="0" smtClean="0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2400" i="1" dirty="0" smtClean="0">
                                <a:latin typeface="Cambria Math" panose="02040503050406030204" charset="0"/>
                                <a:ea typeface="宋体" panose="02010600030101010101" pitchFamily="2" charset="-122"/>
                                <a:cs typeface="Cambria Math" panose="02040503050406030204" charset="0"/>
                              </a:rPr>
                              <m:t>2</m:t>
                            </m:r>
                            <m:sSup>
                              <m:sSupPr>
                                <m:ctrlPr>
                                  <a:rPr lang="en-US" altLang="zh-CN" sz="2400" i="1" dirty="0" smtClean="0">
                                    <a:latin typeface="Cambria Math" panose="02040503050406030204" charset="0"/>
                                    <a:ea typeface="宋体" panose="02010600030101010101" pitchFamily="2" charset="-122"/>
                                    <a:cs typeface="Cambria Math" panose="02040503050406030204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i="1" dirty="0" smtClean="0">
                                    <a:latin typeface="Cambria Math" panose="02040503050406030204" charset="0"/>
                                    <a:ea typeface="宋体" panose="02010600030101010101" pitchFamily="2" charset="-122"/>
                                    <a:cs typeface="Cambria Math" panose="02040503050406030204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en-US" altLang="zh-CN" sz="2400" i="1" dirty="0" smtClean="0">
                                    <a:latin typeface="Cambria Math" panose="02040503050406030204" charset="0"/>
                                    <a:ea typeface="宋体" panose="02010600030101010101" pitchFamily="2" charset="-122"/>
                                    <a:cs typeface="Cambria Math" panose="02040503050406030204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sup>
                    </m:sSup>
                  </m:oMath>
                </a14:m>
                <a:r>
                  <a:rPr lang="zh-CN" altLang="en-US" sz="2400" dirty="0" smtClean="0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称为光滑</a:t>
                </a:r>
                <a:r>
                  <a:rPr lang="zh-CN" altLang="en-US" sz="2400" dirty="0" smtClean="0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参数。</a:t>
                </a:r>
                <a:endParaRPr lang="zh-CN" altLang="en-US" sz="2400" dirty="0" smtClean="0">
                  <a:latin typeface="Cambria Math" panose="02040503050406030204" charset="0"/>
                  <a:ea typeface="宋体" panose="02010600030101010101" pitchFamily="2" charset="-122"/>
                  <a:cs typeface="Cambria Math" panose="02040503050406030204" charset="0"/>
                </a:endParaRPr>
              </a:p>
              <a:p>
                <a:pPr indent="457200" algn="l" fontAlgn="auto">
                  <a:lnSpc>
                    <a:spcPct val="150000"/>
                  </a:lnSpc>
                </a:pPr>
                <a:r>
                  <a:rPr lang="zh-CN" altLang="en-US" sz="2400" dirty="0" smtClean="0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交叉互证法确定光滑</a:t>
                </a:r>
                <a:r>
                  <a:rPr lang="zh-CN" altLang="en-US" sz="2400" dirty="0" smtClean="0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参数：</a:t>
                </a:r>
                <a:endParaRPr lang="zh-CN" altLang="en-US" sz="2400" dirty="0" smtClean="0">
                  <a:latin typeface="Cambria Math" panose="02040503050406030204" charset="0"/>
                  <a:ea typeface="宋体" panose="02010600030101010101" pitchFamily="2" charset="-122"/>
                  <a:cs typeface="Cambria Math" panose="02040503050406030204" charset="0"/>
                </a:endParaRPr>
              </a:p>
              <a:p>
                <a:pPr indent="457200" algn="l" fontAlgn="auto">
                  <a:lnSpc>
                    <a:spcPct val="150000"/>
                  </a:lnSpc>
                </a:pPr>
                <a:endParaRPr lang="zh-CN" altLang="en-US" sz="2400" dirty="0" smtClean="0">
                  <a:latin typeface="Cambria Math" panose="02040503050406030204" charset="0"/>
                  <a:ea typeface="宋体" panose="02010600030101010101" pitchFamily="2" charset="-122"/>
                  <a:cs typeface="Cambria Math" panose="02040503050406030204" charset="0"/>
                </a:endParaRPr>
              </a:p>
              <a:p>
                <a:pPr indent="457200" algn="l" fontAlgn="auto">
                  <a:lnSpc>
                    <a:spcPct val="150000"/>
                  </a:lnSpc>
                </a:pPr>
                <a:endParaRPr lang="zh-CN" altLang="en-US" sz="2400" dirty="0" smtClean="0">
                  <a:latin typeface="Cambria Math" panose="02040503050406030204" charset="0"/>
                  <a:ea typeface="宋体" panose="02010600030101010101" pitchFamily="2" charset="-122"/>
                  <a:cs typeface="Cambria Math" panose="02040503050406030204" charset="0"/>
                </a:endParaRPr>
              </a:p>
              <a:p>
                <a:pPr indent="457200" algn="l" fontAlgn="auto">
                  <a:lnSpc>
                    <a:spcPct val="150000"/>
                  </a:lnSpc>
                </a:pPr>
                <a:endParaRPr lang="zh-CN" altLang="en-US" sz="2400" dirty="0" smtClean="0">
                  <a:latin typeface="Cambria Math" panose="02040503050406030204" charset="0"/>
                  <a:ea typeface="宋体" panose="02010600030101010101" pitchFamily="2" charset="-122"/>
                  <a:cs typeface="Cambria Math" panose="02040503050406030204" charset="0"/>
                </a:endParaRPr>
              </a:p>
              <a:p>
                <a:pPr indent="457200" algn="l" fontAlgn="auto">
                  <a:lnSpc>
                    <a:spcPct val="110000"/>
                  </a:lnSpc>
                </a:pPr>
                <a:r>
                  <a:rPr lang="zh-CN" altLang="en-US" sz="2400" dirty="0" smtClean="0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其中，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 smtClean="0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sz="2400" i="1" dirty="0" smtClean="0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𝑋</m:t>
                        </m:r>
                      </m:e>
                      <m:sub>
                        <m:r>
                          <a:rPr lang="en-US" altLang="zh-CN" sz="2400" i="1" dirty="0" smtClean="0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−</m:t>
                        </m:r>
                        <m:r>
                          <a:rPr lang="en-US" altLang="zh-CN" sz="2400" i="1" dirty="0" smtClean="0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2400" dirty="0" smtClean="0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表示不包含第</a:t>
                </a:r>
                <a:r>
                  <a:rPr lang="en-US" altLang="zh-CN" sz="2400" dirty="0" smtClean="0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i</a:t>
                </a:r>
                <a:r>
                  <a:rPr lang="zh-CN" altLang="en-US" sz="2400" dirty="0" smtClean="0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个样本的数据，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 smtClean="0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</m:ctrlPr>
                      </m:sSubPr>
                      <m:e>
                        <m:r>
                          <a:rPr lang="en-US" altLang="zh-CN" sz="2400" i="1" dirty="0" smtClean="0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𝑋</m:t>
                        </m:r>
                      </m:e>
                      <m:sub>
                        <m:r>
                          <a:rPr lang="en-US" altLang="zh-CN" sz="2400" i="1" dirty="0" smtClean="0">
                            <a:latin typeface="Cambria Math" panose="02040503050406030204" charset="0"/>
                            <a:ea typeface="宋体" panose="02010600030101010101" pitchFamily="2" charset="-122"/>
                            <a:cs typeface="Cambria Math" panose="0204050305040603020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2400" dirty="0" smtClean="0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表示仅包含第</a:t>
                </a:r>
                <a:r>
                  <a:rPr lang="en-US" altLang="zh-CN" sz="2400" dirty="0" smtClean="0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i</a:t>
                </a:r>
                <a:r>
                  <a:rPr lang="zh-CN" altLang="en-US" sz="2400" dirty="0" smtClean="0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个样本的</a:t>
                </a:r>
                <a:r>
                  <a:rPr lang="zh-CN" altLang="en-US" sz="2400" dirty="0" smtClean="0">
                    <a:latin typeface="Cambria Math" panose="02040503050406030204" charset="0"/>
                    <a:ea typeface="宋体" panose="02010600030101010101" pitchFamily="2" charset="-122"/>
                    <a:cs typeface="Cambria Math" panose="02040503050406030204" charset="0"/>
                  </a:rPr>
                  <a:t>数据。</a:t>
                </a:r>
                <a:endParaRPr lang="zh-CN" altLang="en-US" sz="2400" dirty="0" smtClean="0">
                  <a:latin typeface="Cambria Math" panose="02040503050406030204" charset="0"/>
                  <a:ea typeface="宋体" panose="02010600030101010101" pitchFamily="2" charset="-122"/>
                  <a:cs typeface="Cambria Math" panose="02040503050406030204" charset="0"/>
                </a:endParaRPr>
              </a:p>
            </p:txBody>
          </p:sp>
        </mc:Choice>
        <mc:Fallback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8060" y="1019810"/>
                <a:ext cx="10161905" cy="5454650"/>
              </a:xfrm>
              <a:prstGeom prst="rect">
                <a:avLst/>
              </a:prstGeom>
              <a:blipFill rotWithShape="1">
                <a:blip r:embed="rId1"/>
                <a:stretch>
                  <a:fillRect r="-19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 descr="QianJianTec171384388604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6215" y="1576070"/>
            <a:ext cx="4124960" cy="594360"/>
          </a:xfrm>
          <a:prstGeom prst="rect">
            <a:avLst/>
          </a:prstGeom>
        </p:spPr>
      </p:pic>
      <p:pic>
        <p:nvPicPr>
          <p:cNvPr id="8" name="图片 7" descr="QianJianTec17138486053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7860" y="2273300"/>
            <a:ext cx="3203575" cy="360045"/>
          </a:xfrm>
          <a:prstGeom prst="rect">
            <a:avLst/>
          </a:prstGeom>
        </p:spPr>
      </p:pic>
      <p:pic>
        <p:nvPicPr>
          <p:cNvPr id="12" name="图片 11" descr="QianJianTec171384887477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9935" y="2858770"/>
            <a:ext cx="1628775" cy="447040"/>
          </a:xfrm>
          <a:prstGeom prst="rect">
            <a:avLst/>
          </a:prstGeom>
        </p:spPr>
      </p:pic>
      <p:pic>
        <p:nvPicPr>
          <p:cNvPr id="18" name="图片 17" descr="QianJianTec171385061790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02380" y="4427855"/>
            <a:ext cx="4531995" cy="142430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ags/tag1.xml><?xml version="1.0" encoding="utf-8"?>
<p:tagLst xmlns:p="http://schemas.openxmlformats.org/presentationml/2006/main">
  <p:tag name="PA" val="v3.0.1"/>
</p:tagLst>
</file>

<file path=ppt/tags/tag2.xml><?xml version="1.0" encoding="utf-8"?>
<p:tagLst xmlns:p="http://schemas.openxmlformats.org/presentationml/2006/main">
  <p:tag name="KSO_WPP_MARK_KEY" val="b0e79373-4d2a-4fbf-a825-c15c86f3ac28"/>
  <p:tag name="COMMONDATA" val="eyJoZGlkIjoiZTY3YWY0YTc2Y2QyMDI4NDJjY2EyNTYzOThmYjhmOTIifQ=="/>
  <p:tag name="ISLIDE.GUIDESSETTING" val="{&quot;Id&quot;:&quot;ae1f73dc-db6d-4a57-b018-d21939706e96&quot;,&quot;Name&quot;:null,&quot;Kind&quot;:&quot;Custom&quot;,&quot;OldGuidesSetting&quot;:{&quot;HeaderHeight&quot;:0.0,&quot;FooterHeight&quot;:0.0,&quot;SideMargin&quot;:0.0,&quot;TopMargin&quot;:0.0,&quot;BottomMargin&quot;:0.0,&quot;IntervalMargin&quot;:0.0}}"/>
  <p:tag name="commondata" val="eyJoZGlkIjoiZTBhZWE0NGEzNTYzYjBlYTk4NTY0MThjOWFlNWZjMDYifQ==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igvk2lxr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>
          <a:solidFill>
            <a:srgbClr val="5B307D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l">
          <a:defRPr dirty="0" smtClean="0">
            <a:latin typeface="Arial" panose="020B0604020202020204" pitchFamily="34" charset="0"/>
            <a:ea typeface="微软雅黑" panose="020B0503020204020204" pitchFamily="34" charset="-122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710</Words>
  <Application>WPS 演示</Application>
  <PresentationFormat>宽屏</PresentationFormat>
  <Paragraphs>77</Paragraphs>
  <Slides>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28" baseType="lpstr">
      <vt:lpstr>Arial</vt:lpstr>
      <vt:lpstr>宋体</vt:lpstr>
      <vt:lpstr>Wingdings</vt:lpstr>
      <vt:lpstr>微软雅黑</vt:lpstr>
      <vt:lpstr>Aparajita</vt:lpstr>
      <vt:lpstr>Nirmala UI</vt:lpstr>
      <vt:lpstr>思源黑体</vt:lpstr>
      <vt:lpstr>Open Sans</vt:lpstr>
      <vt:lpstr>Segoe Print</vt:lpstr>
      <vt:lpstr>黑体</vt:lpstr>
      <vt:lpstr>Calibri</vt:lpstr>
      <vt:lpstr>庞门正道标题体</vt:lpstr>
      <vt:lpstr>Arial</vt:lpstr>
      <vt:lpstr>Arial Black</vt:lpstr>
      <vt:lpstr>Yu Gothic UI Semibold</vt:lpstr>
      <vt:lpstr>Times New Roman</vt:lpstr>
      <vt:lpstr>Cambria Math</vt:lpstr>
      <vt:lpstr>等线</vt:lpstr>
      <vt:lpstr>Arial Unicode MS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Windows 用户</dc:creator>
  <cp:lastModifiedBy>桜井_haruka</cp:lastModifiedBy>
  <cp:revision>748</cp:revision>
  <cp:lastPrinted>2021-07-13T05:27:00Z</cp:lastPrinted>
  <dcterms:created xsi:type="dcterms:W3CDTF">2021-03-18T01:25:00Z</dcterms:created>
  <dcterms:modified xsi:type="dcterms:W3CDTF">2024-04-23T05:51:02Z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2052-12.1.0.16417</vt:lpwstr>
  </property>
  <property fmtid="{D5CDD505-2E9C-101B-9397-08002B2CF9AE}" pid="3" name="ICV">
    <vt:lpwstr>24B9A3546F2D493EAA2851C091C39066</vt:lpwstr>
  </property>
</Properties>
</file>